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E4F3F4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451574-C049-4B8D-8BCF-7B8EFD69883E}" type="doc">
      <dgm:prSet loTypeId="urn:microsoft.com/office/officeart/2005/8/layout/orgChart1" loCatId="hierarchy" qsTypeId="urn:microsoft.com/office/officeart/2009/2/quickstyle/3d8" qsCatId="3D" csTypeId="urn:microsoft.com/office/officeart/2005/8/colors/colorful3" csCatId="colorful" phldr="1"/>
      <dgm:spPr/>
    </dgm:pt>
    <dgm:pt modelId="{9E5C642B-479B-4B34-84C5-AD43B6AE59E6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smtClean="0">
              <a:ln/>
              <a:effectLst/>
              <a:latin typeface="Arial" charset="0"/>
            </a:rPr>
            <a:t>Top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395A6F5F-8393-421F-B4DC-D4943540AF9E}" type="parTrans" cxnId="{CA3CC15B-0BA1-4EDC-84BF-1E34662804B9}">
      <dgm:prSet/>
      <dgm:spPr/>
      <dgm:t>
        <a:bodyPr/>
        <a:lstStyle/>
        <a:p>
          <a:endParaRPr lang="en-US"/>
        </a:p>
      </dgm:t>
    </dgm:pt>
    <dgm:pt modelId="{45BA25B4-F35D-4D5E-9DEA-E7952BFCAC66}" type="sibTrans" cxnId="{CA3CC15B-0BA1-4EDC-84BF-1E34662804B9}">
      <dgm:prSet/>
      <dgm:spPr/>
      <dgm:t>
        <a:bodyPr/>
        <a:lstStyle/>
        <a:p>
          <a:endParaRPr lang="en-US"/>
        </a:p>
      </dgm:t>
    </dgm:pt>
    <dgm:pt modelId="{217DC914-47FC-41EF-AC5A-D39FF319285C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/>
              <a:effectLst/>
              <a:latin typeface="Arial" charset="0"/>
            </a:rPr>
            <a:t>Dep1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17951EFA-621D-40EA-B135-C5F1EC4FC9BD}" type="parTrans" cxnId="{A598371E-9603-434D-BBD7-3A7C308F8C5C}">
      <dgm:prSet/>
      <dgm:spPr/>
      <dgm:t>
        <a:bodyPr/>
        <a:lstStyle/>
        <a:p>
          <a:endParaRPr lang="en-US"/>
        </a:p>
      </dgm:t>
    </dgm:pt>
    <dgm:pt modelId="{27C8808C-299A-4DEE-B7F8-7B0C77D62C77}" type="sibTrans" cxnId="{A598371E-9603-434D-BBD7-3A7C308F8C5C}">
      <dgm:prSet/>
      <dgm:spPr/>
      <dgm:t>
        <a:bodyPr/>
        <a:lstStyle/>
        <a:p>
          <a:endParaRPr lang="en-US"/>
        </a:p>
      </dgm:t>
    </dgm:pt>
    <dgm:pt modelId="{85A7448B-E567-4635-91E0-267B443A30B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/>
              <a:effectLst/>
              <a:latin typeface="Arial" charset="0"/>
            </a:rPr>
            <a:t>Dep1,1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8772A75B-AF26-4D17-9CD3-A562F5F0F2EA}" type="parTrans" cxnId="{429EDFC2-D150-43FC-8D78-348555209809}">
      <dgm:prSet/>
      <dgm:spPr/>
      <dgm:t>
        <a:bodyPr/>
        <a:lstStyle/>
        <a:p>
          <a:endParaRPr lang="en-US"/>
        </a:p>
      </dgm:t>
    </dgm:pt>
    <dgm:pt modelId="{0F2F2587-FBDC-4A54-AE0C-77D2C9554846}" type="sibTrans" cxnId="{429EDFC2-D150-43FC-8D78-348555209809}">
      <dgm:prSet/>
      <dgm:spPr/>
      <dgm:t>
        <a:bodyPr/>
        <a:lstStyle/>
        <a:p>
          <a:endParaRPr lang="en-US"/>
        </a:p>
      </dgm:t>
    </dgm:pt>
    <dgm:pt modelId="{2C65C331-AF42-49F6-BEA8-032963EA684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/>
              <a:effectLst/>
              <a:latin typeface="Arial" charset="0"/>
            </a:rPr>
            <a:t>Dep1,1,1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E0D248B1-B618-456E-921C-728D96F934EC}" type="parTrans" cxnId="{A23FF019-F11C-45E9-8592-403590E58689}">
      <dgm:prSet/>
      <dgm:spPr/>
      <dgm:t>
        <a:bodyPr/>
        <a:lstStyle/>
        <a:p>
          <a:endParaRPr lang="en-US"/>
        </a:p>
      </dgm:t>
    </dgm:pt>
    <dgm:pt modelId="{AED773D8-CFAB-4F9A-BE61-745C7CBD2934}" type="sibTrans" cxnId="{A23FF019-F11C-45E9-8592-403590E58689}">
      <dgm:prSet/>
      <dgm:spPr/>
      <dgm:t>
        <a:bodyPr/>
        <a:lstStyle/>
        <a:p>
          <a:endParaRPr lang="en-US"/>
        </a:p>
      </dgm:t>
    </dgm:pt>
    <dgm:pt modelId="{75412936-5867-45BF-A7EB-7323680FB3DE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/>
              <a:effectLst/>
              <a:latin typeface="Arial" charset="0"/>
            </a:rPr>
            <a:t>Dep1,2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1DA06204-036E-423A-BFB3-D42BDC2C0F46}" type="parTrans" cxnId="{D50CD3EB-6406-4B53-B09E-2EDE8D1C99AD}">
      <dgm:prSet/>
      <dgm:spPr/>
      <dgm:t>
        <a:bodyPr/>
        <a:lstStyle/>
        <a:p>
          <a:endParaRPr lang="en-US"/>
        </a:p>
      </dgm:t>
    </dgm:pt>
    <dgm:pt modelId="{32798124-6581-4E72-BCCE-2AC1966176A8}" type="sibTrans" cxnId="{D50CD3EB-6406-4B53-B09E-2EDE8D1C99AD}">
      <dgm:prSet/>
      <dgm:spPr/>
      <dgm:t>
        <a:bodyPr/>
        <a:lstStyle/>
        <a:p>
          <a:endParaRPr lang="en-US"/>
        </a:p>
      </dgm:t>
    </dgm:pt>
    <dgm:pt modelId="{5272CFE0-BB82-4856-87DA-BEB17B7E6872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/>
              <a:effectLst/>
              <a:latin typeface="Arial" charset="0"/>
            </a:rPr>
            <a:t>Dep2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FB8B12EB-2A14-4BBB-9977-084796CA96A8}" type="parTrans" cxnId="{C1A5FE5F-19B5-4556-9814-FDD3386A9EBE}">
      <dgm:prSet/>
      <dgm:spPr/>
      <dgm:t>
        <a:bodyPr/>
        <a:lstStyle/>
        <a:p>
          <a:endParaRPr lang="en-US"/>
        </a:p>
      </dgm:t>
    </dgm:pt>
    <dgm:pt modelId="{50BBFC73-59B6-4E24-B7F0-87129BD41F29}" type="sibTrans" cxnId="{C1A5FE5F-19B5-4556-9814-FDD3386A9EBE}">
      <dgm:prSet/>
      <dgm:spPr/>
      <dgm:t>
        <a:bodyPr/>
        <a:lstStyle/>
        <a:p>
          <a:endParaRPr lang="en-US"/>
        </a:p>
      </dgm:t>
    </dgm:pt>
    <dgm:pt modelId="{463C2F6C-F170-49BA-906A-0EBBBB93598B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/>
              <a:effectLst/>
              <a:latin typeface="Arial" charset="0"/>
            </a:rPr>
            <a:t>Dep3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3E491083-318A-41CC-B7D7-756A9C0DB051}" type="parTrans" cxnId="{FE2A133C-DA9B-4334-BB6F-C432711F6315}">
      <dgm:prSet/>
      <dgm:spPr/>
      <dgm:t>
        <a:bodyPr/>
        <a:lstStyle/>
        <a:p>
          <a:endParaRPr lang="en-US"/>
        </a:p>
      </dgm:t>
    </dgm:pt>
    <dgm:pt modelId="{71DE4499-C662-4207-8174-1FDDB16E550B}" type="sibTrans" cxnId="{FE2A133C-DA9B-4334-BB6F-C432711F6315}">
      <dgm:prSet/>
      <dgm:spPr/>
      <dgm:t>
        <a:bodyPr/>
        <a:lstStyle/>
        <a:p>
          <a:endParaRPr lang="en-US"/>
        </a:p>
      </dgm:t>
    </dgm:pt>
    <dgm:pt modelId="{22026EFD-C0CC-4305-8E60-5F6980C5FAA6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/>
              <a:effectLst/>
              <a:latin typeface="Arial" charset="0"/>
            </a:rPr>
            <a:t>Dep3,1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9ED2DC47-7086-4A69-B193-1A7253232D5C}" type="parTrans" cxnId="{3F43BBFE-276D-4D00-8288-BE9768AFEC7D}">
      <dgm:prSet/>
      <dgm:spPr/>
      <dgm:t>
        <a:bodyPr/>
        <a:lstStyle/>
        <a:p>
          <a:endParaRPr lang="en-US"/>
        </a:p>
      </dgm:t>
    </dgm:pt>
    <dgm:pt modelId="{1C52628E-3410-445C-AD51-9D94F9DE79AF}" type="sibTrans" cxnId="{3F43BBFE-276D-4D00-8288-BE9768AFEC7D}">
      <dgm:prSet/>
      <dgm:spPr/>
      <dgm:t>
        <a:bodyPr/>
        <a:lstStyle/>
        <a:p>
          <a:endParaRPr lang="en-US"/>
        </a:p>
      </dgm:t>
    </dgm:pt>
    <dgm:pt modelId="{D00FFBB2-C8E0-41DC-8F30-1B2034F30F4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/>
              <a:effectLst/>
              <a:latin typeface="Arial" charset="0"/>
            </a:rPr>
            <a:t>Dep3,1,1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AE108172-F849-4919-B8D7-0CF4F22CFC2C}" type="parTrans" cxnId="{AB92342E-E2D1-4FB4-8740-07FB383C7AFC}">
      <dgm:prSet/>
      <dgm:spPr/>
      <dgm:t>
        <a:bodyPr/>
        <a:lstStyle/>
        <a:p>
          <a:endParaRPr lang="en-US"/>
        </a:p>
      </dgm:t>
    </dgm:pt>
    <dgm:pt modelId="{C17391F0-CE0C-48AB-82A3-72BBEEE2D3FC}" type="sibTrans" cxnId="{AB92342E-E2D1-4FB4-8740-07FB383C7AFC}">
      <dgm:prSet/>
      <dgm:spPr/>
      <dgm:t>
        <a:bodyPr/>
        <a:lstStyle/>
        <a:p>
          <a:endParaRPr lang="en-US"/>
        </a:p>
      </dgm:t>
    </dgm:pt>
    <dgm:pt modelId="{C89F3EC2-DEF3-4A3F-A8EA-989BB2D865D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/>
              <a:effectLst/>
              <a:latin typeface="Arial" charset="0"/>
            </a:rPr>
            <a:t>Dep3,2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F08C6D0E-C856-4EC6-9CFA-5F3543F7400E}" type="parTrans" cxnId="{B8B424F1-1230-4746-8FAC-5CE0C57FC231}">
      <dgm:prSet/>
      <dgm:spPr/>
      <dgm:t>
        <a:bodyPr/>
        <a:lstStyle/>
        <a:p>
          <a:endParaRPr lang="en-US"/>
        </a:p>
      </dgm:t>
    </dgm:pt>
    <dgm:pt modelId="{7F78F35A-3460-49E7-BCB9-85B60DE78931}" type="sibTrans" cxnId="{B8B424F1-1230-4746-8FAC-5CE0C57FC231}">
      <dgm:prSet/>
      <dgm:spPr/>
      <dgm:t>
        <a:bodyPr/>
        <a:lstStyle/>
        <a:p>
          <a:endParaRPr lang="en-US"/>
        </a:p>
      </dgm:t>
    </dgm:pt>
    <dgm:pt modelId="{70829687-6964-4314-9F3B-10E7A70B74C7}" type="pres">
      <dgm:prSet presAssocID="{47451574-C049-4B8D-8BCF-7B8EFD6988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54AF5A5-3297-4D4D-8D20-1DB99BE3C052}" type="pres">
      <dgm:prSet presAssocID="{9E5C642B-479B-4B34-84C5-AD43B6AE59E6}" presName="hierRoot1" presStyleCnt="0">
        <dgm:presLayoutVars>
          <dgm:hierBranch/>
        </dgm:presLayoutVars>
      </dgm:prSet>
      <dgm:spPr/>
    </dgm:pt>
    <dgm:pt modelId="{464B043F-45C9-4ADA-AED2-0D7189410BC4}" type="pres">
      <dgm:prSet presAssocID="{9E5C642B-479B-4B34-84C5-AD43B6AE59E6}" presName="rootComposite1" presStyleCnt="0"/>
      <dgm:spPr/>
    </dgm:pt>
    <dgm:pt modelId="{FB676BE4-87EB-4BC8-B4A2-2825FF97EE83}" type="pres">
      <dgm:prSet presAssocID="{9E5C642B-479B-4B34-84C5-AD43B6AE59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08D43F-FEB0-4650-ADAC-26E63A8409AA}" type="pres">
      <dgm:prSet presAssocID="{9E5C642B-479B-4B34-84C5-AD43B6AE59E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8AFC1DA-61DD-4EEB-8516-F42F91F04826}" type="pres">
      <dgm:prSet presAssocID="{9E5C642B-479B-4B34-84C5-AD43B6AE59E6}" presName="hierChild2" presStyleCnt="0"/>
      <dgm:spPr/>
    </dgm:pt>
    <dgm:pt modelId="{A4D876DD-97FA-4958-8DC9-1EE7CCF66191}" type="pres">
      <dgm:prSet presAssocID="{17951EFA-621D-40EA-B135-C5F1EC4FC9BD}" presName="Name35" presStyleLbl="parChTrans1D2" presStyleIdx="0" presStyleCnt="3"/>
      <dgm:spPr/>
      <dgm:t>
        <a:bodyPr/>
        <a:lstStyle/>
        <a:p>
          <a:endParaRPr lang="en-US"/>
        </a:p>
      </dgm:t>
    </dgm:pt>
    <dgm:pt modelId="{74DEA6F7-3D9D-4935-9796-3B47D1D6E266}" type="pres">
      <dgm:prSet presAssocID="{217DC914-47FC-41EF-AC5A-D39FF319285C}" presName="hierRoot2" presStyleCnt="0">
        <dgm:presLayoutVars>
          <dgm:hierBranch/>
        </dgm:presLayoutVars>
      </dgm:prSet>
      <dgm:spPr/>
    </dgm:pt>
    <dgm:pt modelId="{7B860433-5A47-4878-815B-C81AD882C4A9}" type="pres">
      <dgm:prSet presAssocID="{217DC914-47FC-41EF-AC5A-D39FF319285C}" presName="rootComposite" presStyleCnt="0"/>
      <dgm:spPr/>
    </dgm:pt>
    <dgm:pt modelId="{0BDFD619-446C-43D4-9076-526D2F1A2353}" type="pres">
      <dgm:prSet presAssocID="{217DC914-47FC-41EF-AC5A-D39FF319285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526FE8-D783-4BDB-9200-D4CB49BB49B8}" type="pres">
      <dgm:prSet presAssocID="{217DC914-47FC-41EF-AC5A-D39FF319285C}" presName="rootConnector" presStyleLbl="node2" presStyleIdx="0" presStyleCnt="3"/>
      <dgm:spPr/>
      <dgm:t>
        <a:bodyPr/>
        <a:lstStyle/>
        <a:p>
          <a:endParaRPr lang="en-US"/>
        </a:p>
      </dgm:t>
    </dgm:pt>
    <dgm:pt modelId="{20ECBD81-74D0-465C-9F87-C4FD715E7617}" type="pres">
      <dgm:prSet presAssocID="{217DC914-47FC-41EF-AC5A-D39FF319285C}" presName="hierChild4" presStyleCnt="0"/>
      <dgm:spPr/>
    </dgm:pt>
    <dgm:pt modelId="{FE80D4D5-8CB2-4099-B6BE-FEDCC0644387}" type="pres">
      <dgm:prSet presAssocID="{8772A75B-AF26-4D17-9CD3-A562F5F0F2EA}" presName="Name35" presStyleLbl="parChTrans1D3" presStyleIdx="0" presStyleCnt="4"/>
      <dgm:spPr/>
      <dgm:t>
        <a:bodyPr/>
        <a:lstStyle/>
        <a:p>
          <a:endParaRPr lang="en-US"/>
        </a:p>
      </dgm:t>
    </dgm:pt>
    <dgm:pt modelId="{BBA582F7-E8C2-4F44-916B-AA6087F05909}" type="pres">
      <dgm:prSet presAssocID="{85A7448B-E567-4635-91E0-267B443A30B8}" presName="hierRoot2" presStyleCnt="0">
        <dgm:presLayoutVars>
          <dgm:hierBranch val="r"/>
        </dgm:presLayoutVars>
      </dgm:prSet>
      <dgm:spPr/>
    </dgm:pt>
    <dgm:pt modelId="{088869A8-6CDD-4958-AC0C-757F026874A9}" type="pres">
      <dgm:prSet presAssocID="{85A7448B-E567-4635-91E0-267B443A30B8}" presName="rootComposite" presStyleCnt="0"/>
      <dgm:spPr/>
    </dgm:pt>
    <dgm:pt modelId="{8F73B494-0696-427C-A382-D19F800FE324}" type="pres">
      <dgm:prSet presAssocID="{85A7448B-E567-4635-91E0-267B443A30B8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2943C2-1397-42A3-9465-FC3FDDDE25FE}" type="pres">
      <dgm:prSet presAssocID="{85A7448B-E567-4635-91E0-267B443A30B8}" presName="rootConnector" presStyleLbl="node3" presStyleIdx="0" presStyleCnt="4"/>
      <dgm:spPr/>
      <dgm:t>
        <a:bodyPr/>
        <a:lstStyle/>
        <a:p>
          <a:endParaRPr lang="en-US"/>
        </a:p>
      </dgm:t>
    </dgm:pt>
    <dgm:pt modelId="{4FCEE080-384F-498C-ABD0-333A99454F7E}" type="pres">
      <dgm:prSet presAssocID="{85A7448B-E567-4635-91E0-267B443A30B8}" presName="hierChild4" presStyleCnt="0"/>
      <dgm:spPr/>
    </dgm:pt>
    <dgm:pt modelId="{F11CBA86-6935-4B83-A4F3-898D654267D6}" type="pres">
      <dgm:prSet presAssocID="{E0D248B1-B618-456E-921C-728D96F934EC}" presName="Name50" presStyleLbl="parChTrans1D4" presStyleIdx="0" presStyleCnt="2"/>
      <dgm:spPr/>
      <dgm:t>
        <a:bodyPr/>
        <a:lstStyle/>
        <a:p>
          <a:endParaRPr lang="en-US"/>
        </a:p>
      </dgm:t>
    </dgm:pt>
    <dgm:pt modelId="{10FBF67B-BCB5-43EC-B9D8-5DD5F8571A41}" type="pres">
      <dgm:prSet presAssocID="{2C65C331-AF42-49F6-BEA8-032963EA6842}" presName="hierRoot2" presStyleCnt="0">
        <dgm:presLayoutVars>
          <dgm:hierBranch val="r"/>
        </dgm:presLayoutVars>
      </dgm:prSet>
      <dgm:spPr/>
    </dgm:pt>
    <dgm:pt modelId="{8076D073-9BA6-48E7-90E5-B5029DB40891}" type="pres">
      <dgm:prSet presAssocID="{2C65C331-AF42-49F6-BEA8-032963EA6842}" presName="rootComposite" presStyleCnt="0"/>
      <dgm:spPr/>
    </dgm:pt>
    <dgm:pt modelId="{4EA964D3-4589-4803-A7B3-B8AC85BD8158}" type="pres">
      <dgm:prSet presAssocID="{2C65C331-AF42-49F6-BEA8-032963EA6842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57869E-7FD0-4FC9-A99A-5319E308675C}" type="pres">
      <dgm:prSet presAssocID="{2C65C331-AF42-49F6-BEA8-032963EA6842}" presName="rootConnector" presStyleLbl="node4" presStyleIdx="0" presStyleCnt="2"/>
      <dgm:spPr/>
      <dgm:t>
        <a:bodyPr/>
        <a:lstStyle/>
        <a:p>
          <a:endParaRPr lang="en-US"/>
        </a:p>
      </dgm:t>
    </dgm:pt>
    <dgm:pt modelId="{729725F0-3016-42EF-82F1-3DCA7D071111}" type="pres">
      <dgm:prSet presAssocID="{2C65C331-AF42-49F6-BEA8-032963EA6842}" presName="hierChild4" presStyleCnt="0"/>
      <dgm:spPr/>
    </dgm:pt>
    <dgm:pt modelId="{F83C93D8-E07F-4CCC-86F8-48EDCCE098D6}" type="pres">
      <dgm:prSet presAssocID="{2C65C331-AF42-49F6-BEA8-032963EA6842}" presName="hierChild5" presStyleCnt="0"/>
      <dgm:spPr/>
    </dgm:pt>
    <dgm:pt modelId="{A46DA4BB-387D-4D00-9837-EAA3BD551388}" type="pres">
      <dgm:prSet presAssocID="{85A7448B-E567-4635-91E0-267B443A30B8}" presName="hierChild5" presStyleCnt="0"/>
      <dgm:spPr/>
    </dgm:pt>
    <dgm:pt modelId="{11A46BF6-B6E8-4A49-A062-5A13E98269DE}" type="pres">
      <dgm:prSet presAssocID="{1DA06204-036E-423A-BFB3-D42BDC2C0F46}" presName="Name35" presStyleLbl="parChTrans1D3" presStyleIdx="1" presStyleCnt="4"/>
      <dgm:spPr/>
      <dgm:t>
        <a:bodyPr/>
        <a:lstStyle/>
        <a:p>
          <a:endParaRPr lang="en-US"/>
        </a:p>
      </dgm:t>
    </dgm:pt>
    <dgm:pt modelId="{19956730-C463-4DA8-ADEB-89DED617F9E7}" type="pres">
      <dgm:prSet presAssocID="{75412936-5867-45BF-A7EB-7323680FB3DE}" presName="hierRoot2" presStyleCnt="0">
        <dgm:presLayoutVars>
          <dgm:hierBranch val="r"/>
        </dgm:presLayoutVars>
      </dgm:prSet>
      <dgm:spPr/>
    </dgm:pt>
    <dgm:pt modelId="{90601D45-BC8C-4A60-B62F-9353C06F7141}" type="pres">
      <dgm:prSet presAssocID="{75412936-5867-45BF-A7EB-7323680FB3DE}" presName="rootComposite" presStyleCnt="0"/>
      <dgm:spPr/>
    </dgm:pt>
    <dgm:pt modelId="{A716AA8D-7B64-42B9-90BC-C92A673F093F}" type="pres">
      <dgm:prSet presAssocID="{75412936-5867-45BF-A7EB-7323680FB3DE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395A39-A7C8-4E41-B58D-F138FCDD2F49}" type="pres">
      <dgm:prSet presAssocID="{75412936-5867-45BF-A7EB-7323680FB3DE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84D3F5-2248-46B7-97CE-04D86139F3A1}" type="pres">
      <dgm:prSet presAssocID="{75412936-5867-45BF-A7EB-7323680FB3DE}" presName="hierChild4" presStyleCnt="0"/>
      <dgm:spPr/>
    </dgm:pt>
    <dgm:pt modelId="{77BBA2F9-3948-4E70-A626-FDC4CEE97D2C}" type="pres">
      <dgm:prSet presAssocID="{75412936-5867-45BF-A7EB-7323680FB3DE}" presName="hierChild5" presStyleCnt="0"/>
      <dgm:spPr/>
    </dgm:pt>
    <dgm:pt modelId="{1C9B1F0A-7E9D-4E66-919A-6B3926C18D4A}" type="pres">
      <dgm:prSet presAssocID="{217DC914-47FC-41EF-AC5A-D39FF319285C}" presName="hierChild5" presStyleCnt="0"/>
      <dgm:spPr/>
    </dgm:pt>
    <dgm:pt modelId="{EC75BCCD-44B0-4712-90BA-2767A7A6EE8F}" type="pres">
      <dgm:prSet presAssocID="{FB8B12EB-2A14-4BBB-9977-084796CA96A8}" presName="Name35" presStyleLbl="parChTrans1D2" presStyleIdx="1" presStyleCnt="3"/>
      <dgm:spPr/>
      <dgm:t>
        <a:bodyPr/>
        <a:lstStyle/>
        <a:p>
          <a:endParaRPr lang="en-US"/>
        </a:p>
      </dgm:t>
    </dgm:pt>
    <dgm:pt modelId="{0AC905B1-0E84-4FBE-9155-6749880CAB78}" type="pres">
      <dgm:prSet presAssocID="{5272CFE0-BB82-4856-87DA-BEB17B7E6872}" presName="hierRoot2" presStyleCnt="0">
        <dgm:presLayoutVars>
          <dgm:hierBranch/>
        </dgm:presLayoutVars>
      </dgm:prSet>
      <dgm:spPr/>
    </dgm:pt>
    <dgm:pt modelId="{5A41A088-5BD3-458D-B375-A96BBE906FEE}" type="pres">
      <dgm:prSet presAssocID="{5272CFE0-BB82-4856-87DA-BEB17B7E6872}" presName="rootComposite" presStyleCnt="0"/>
      <dgm:spPr/>
    </dgm:pt>
    <dgm:pt modelId="{CB419CCE-1F17-4AE5-872C-38671676F6AB}" type="pres">
      <dgm:prSet presAssocID="{5272CFE0-BB82-4856-87DA-BEB17B7E687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31F8FF-7317-44A8-A3EE-2802EB847FFA}" type="pres">
      <dgm:prSet presAssocID="{5272CFE0-BB82-4856-87DA-BEB17B7E6872}" presName="rootConnector" presStyleLbl="node2" presStyleIdx="1" presStyleCnt="3"/>
      <dgm:spPr/>
      <dgm:t>
        <a:bodyPr/>
        <a:lstStyle/>
        <a:p>
          <a:endParaRPr lang="en-US"/>
        </a:p>
      </dgm:t>
    </dgm:pt>
    <dgm:pt modelId="{4FCBB241-DA82-4741-9168-E9D90E6B5693}" type="pres">
      <dgm:prSet presAssocID="{5272CFE0-BB82-4856-87DA-BEB17B7E6872}" presName="hierChild4" presStyleCnt="0"/>
      <dgm:spPr/>
    </dgm:pt>
    <dgm:pt modelId="{20B80FFD-4697-4CFA-BF68-A553D810D853}" type="pres">
      <dgm:prSet presAssocID="{5272CFE0-BB82-4856-87DA-BEB17B7E6872}" presName="hierChild5" presStyleCnt="0"/>
      <dgm:spPr/>
    </dgm:pt>
    <dgm:pt modelId="{DC7382A1-6CB0-4AC7-B1D9-9BBAE608E573}" type="pres">
      <dgm:prSet presAssocID="{3E491083-318A-41CC-B7D7-756A9C0DB051}" presName="Name35" presStyleLbl="parChTrans1D2" presStyleIdx="2" presStyleCnt="3"/>
      <dgm:spPr/>
      <dgm:t>
        <a:bodyPr/>
        <a:lstStyle/>
        <a:p>
          <a:endParaRPr lang="en-US"/>
        </a:p>
      </dgm:t>
    </dgm:pt>
    <dgm:pt modelId="{210DC1D2-C6FE-42AB-A2FC-19EB74F68D91}" type="pres">
      <dgm:prSet presAssocID="{463C2F6C-F170-49BA-906A-0EBBBB93598B}" presName="hierRoot2" presStyleCnt="0">
        <dgm:presLayoutVars>
          <dgm:hierBranch/>
        </dgm:presLayoutVars>
      </dgm:prSet>
      <dgm:spPr/>
    </dgm:pt>
    <dgm:pt modelId="{CD96B9E8-55AF-41A4-8749-BCDD760D88FB}" type="pres">
      <dgm:prSet presAssocID="{463C2F6C-F170-49BA-906A-0EBBBB93598B}" presName="rootComposite" presStyleCnt="0"/>
      <dgm:spPr/>
    </dgm:pt>
    <dgm:pt modelId="{1FDBDBA3-2B4B-4CDE-907E-F753C1EB7F26}" type="pres">
      <dgm:prSet presAssocID="{463C2F6C-F170-49BA-906A-0EBBBB93598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CD10BA-882C-4F41-BA9C-CCA0CC80591E}" type="pres">
      <dgm:prSet presAssocID="{463C2F6C-F170-49BA-906A-0EBBBB93598B}" presName="rootConnector" presStyleLbl="node2" presStyleIdx="2" presStyleCnt="3"/>
      <dgm:spPr/>
      <dgm:t>
        <a:bodyPr/>
        <a:lstStyle/>
        <a:p>
          <a:endParaRPr lang="en-US"/>
        </a:p>
      </dgm:t>
    </dgm:pt>
    <dgm:pt modelId="{73BDABCD-10B9-4947-966A-D48E9404121F}" type="pres">
      <dgm:prSet presAssocID="{463C2F6C-F170-49BA-906A-0EBBBB93598B}" presName="hierChild4" presStyleCnt="0"/>
      <dgm:spPr/>
    </dgm:pt>
    <dgm:pt modelId="{DB16AA91-951F-4E7A-9A7D-AC30D229B64D}" type="pres">
      <dgm:prSet presAssocID="{9ED2DC47-7086-4A69-B193-1A7253232D5C}" presName="Name35" presStyleLbl="parChTrans1D3" presStyleIdx="2" presStyleCnt="4"/>
      <dgm:spPr/>
      <dgm:t>
        <a:bodyPr/>
        <a:lstStyle/>
        <a:p>
          <a:endParaRPr lang="en-US"/>
        </a:p>
      </dgm:t>
    </dgm:pt>
    <dgm:pt modelId="{A492ADF3-5922-40F0-B3B7-53A0AA67CEA6}" type="pres">
      <dgm:prSet presAssocID="{22026EFD-C0CC-4305-8E60-5F6980C5FAA6}" presName="hierRoot2" presStyleCnt="0">
        <dgm:presLayoutVars>
          <dgm:hierBranch val="r"/>
        </dgm:presLayoutVars>
      </dgm:prSet>
      <dgm:spPr/>
    </dgm:pt>
    <dgm:pt modelId="{5CE5C2A2-BAC3-4AF9-81E4-B6353F283DA9}" type="pres">
      <dgm:prSet presAssocID="{22026EFD-C0CC-4305-8E60-5F6980C5FAA6}" presName="rootComposite" presStyleCnt="0"/>
      <dgm:spPr/>
    </dgm:pt>
    <dgm:pt modelId="{29D34164-BB33-4BD2-8225-4A396ECD0C02}" type="pres">
      <dgm:prSet presAssocID="{22026EFD-C0CC-4305-8E60-5F6980C5FAA6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94E347-BA4A-4832-B747-BBE803C1F9A2}" type="pres">
      <dgm:prSet presAssocID="{22026EFD-C0CC-4305-8E60-5F6980C5FAA6}" presName="rootConnector" presStyleLbl="node3" presStyleIdx="2" presStyleCnt="4"/>
      <dgm:spPr/>
      <dgm:t>
        <a:bodyPr/>
        <a:lstStyle/>
        <a:p>
          <a:endParaRPr lang="en-US"/>
        </a:p>
      </dgm:t>
    </dgm:pt>
    <dgm:pt modelId="{B1DE3E5C-DDBA-472C-8CA5-8E78252EFD86}" type="pres">
      <dgm:prSet presAssocID="{22026EFD-C0CC-4305-8E60-5F6980C5FAA6}" presName="hierChild4" presStyleCnt="0"/>
      <dgm:spPr/>
    </dgm:pt>
    <dgm:pt modelId="{DBCFB655-7AB0-4A90-A760-CAA9F4DBAAA5}" type="pres">
      <dgm:prSet presAssocID="{AE108172-F849-4919-B8D7-0CF4F22CFC2C}" presName="Name50" presStyleLbl="parChTrans1D4" presStyleIdx="1" presStyleCnt="2"/>
      <dgm:spPr/>
      <dgm:t>
        <a:bodyPr/>
        <a:lstStyle/>
        <a:p>
          <a:endParaRPr lang="en-US"/>
        </a:p>
      </dgm:t>
    </dgm:pt>
    <dgm:pt modelId="{3EB2E086-F116-41F2-8FB0-DF177FE6B59C}" type="pres">
      <dgm:prSet presAssocID="{D00FFBB2-C8E0-41DC-8F30-1B2034F30F4B}" presName="hierRoot2" presStyleCnt="0">
        <dgm:presLayoutVars>
          <dgm:hierBranch/>
        </dgm:presLayoutVars>
      </dgm:prSet>
      <dgm:spPr/>
    </dgm:pt>
    <dgm:pt modelId="{34927278-9DD3-4506-9E9D-CB830B2D8B13}" type="pres">
      <dgm:prSet presAssocID="{D00FFBB2-C8E0-41DC-8F30-1B2034F30F4B}" presName="rootComposite" presStyleCnt="0"/>
      <dgm:spPr/>
    </dgm:pt>
    <dgm:pt modelId="{04E7124E-B54D-4FB0-9F41-DBD37AD9088F}" type="pres">
      <dgm:prSet presAssocID="{D00FFBB2-C8E0-41DC-8F30-1B2034F30F4B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76B564-47BA-4B10-A612-3578B3AC20DF}" type="pres">
      <dgm:prSet presAssocID="{D00FFBB2-C8E0-41DC-8F30-1B2034F30F4B}" presName="rootConnector" presStyleLbl="node4" presStyleIdx="1" presStyleCnt="2"/>
      <dgm:spPr/>
      <dgm:t>
        <a:bodyPr/>
        <a:lstStyle/>
        <a:p>
          <a:endParaRPr lang="en-US"/>
        </a:p>
      </dgm:t>
    </dgm:pt>
    <dgm:pt modelId="{B447A86D-8BFD-4D81-8214-6812E7518860}" type="pres">
      <dgm:prSet presAssocID="{D00FFBB2-C8E0-41DC-8F30-1B2034F30F4B}" presName="hierChild4" presStyleCnt="0"/>
      <dgm:spPr/>
    </dgm:pt>
    <dgm:pt modelId="{C119D823-6FE4-4DBC-8D29-032E859A51A3}" type="pres">
      <dgm:prSet presAssocID="{D00FFBB2-C8E0-41DC-8F30-1B2034F30F4B}" presName="hierChild5" presStyleCnt="0"/>
      <dgm:spPr/>
    </dgm:pt>
    <dgm:pt modelId="{0FE001D2-AA65-49B3-8246-3BA0E788E419}" type="pres">
      <dgm:prSet presAssocID="{22026EFD-C0CC-4305-8E60-5F6980C5FAA6}" presName="hierChild5" presStyleCnt="0"/>
      <dgm:spPr/>
    </dgm:pt>
    <dgm:pt modelId="{17AEC65D-1798-48DE-B8BC-2EEC3FAA25FD}" type="pres">
      <dgm:prSet presAssocID="{F08C6D0E-C856-4EC6-9CFA-5F3543F7400E}" presName="Name35" presStyleLbl="parChTrans1D3" presStyleIdx="3" presStyleCnt="4"/>
      <dgm:spPr/>
      <dgm:t>
        <a:bodyPr/>
        <a:lstStyle/>
        <a:p>
          <a:endParaRPr lang="en-US"/>
        </a:p>
      </dgm:t>
    </dgm:pt>
    <dgm:pt modelId="{3383E90F-23A8-4FD7-9777-7538275C627D}" type="pres">
      <dgm:prSet presAssocID="{C89F3EC2-DEF3-4A3F-A8EA-989BB2D865D6}" presName="hierRoot2" presStyleCnt="0">
        <dgm:presLayoutVars>
          <dgm:hierBranch/>
        </dgm:presLayoutVars>
      </dgm:prSet>
      <dgm:spPr/>
    </dgm:pt>
    <dgm:pt modelId="{F03CADE5-3499-476C-9F4A-624FEA908C7E}" type="pres">
      <dgm:prSet presAssocID="{C89F3EC2-DEF3-4A3F-A8EA-989BB2D865D6}" presName="rootComposite" presStyleCnt="0"/>
      <dgm:spPr/>
    </dgm:pt>
    <dgm:pt modelId="{A900F78C-C862-40D8-AF1E-951DDA56DA11}" type="pres">
      <dgm:prSet presAssocID="{C89F3EC2-DEF3-4A3F-A8EA-989BB2D865D6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ED8274-AF2A-4F03-95E7-3B37A6AA477E}" type="pres">
      <dgm:prSet presAssocID="{C89F3EC2-DEF3-4A3F-A8EA-989BB2D865D6}" presName="rootConnector" presStyleLbl="node3" presStyleIdx="3" presStyleCnt="4"/>
      <dgm:spPr/>
      <dgm:t>
        <a:bodyPr/>
        <a:lstStyle/>
        <a:p>
          <a:endParaRPr lang="en-US"/>
        </a:p>
      </dgm:t>
    </dgm:pt>
    <dgm:pt modelId="{33DE3A08-AD55-42A8-8820-68E809207DE6}" type="pres">
      <dgm:prSet presAssocID="{C89F3EC2-DEF3-4A3F-A8EA-989BB2D865D6}" presName="hierChild4" presStyleCnt="0"/>
      <dgm:spPr/>
    </dgm:pt>
    <dgm:pt modelId="{7DEFBAF6-B1E1-4834-B100-5BDB87B76B1F}" type="pres">
      <dgm:prSet presAssocID="{C89F3EC2-DEF3-4A3F-A8EA-989BB2D865D6}" presName="hierChild5" presStyleCnt="0"/>
      <dgm:spPr/>
    </dgm:pt>
    <dgm:pt modelId="{26C1A0C0-78ED-4B7F-AB4F-A6564AB82949}" type="pres">
      <dgm:prSet presAssocID="{463C2F6C-F170-49BA-906A-0EBBBB93598B}" presName="hierChild5" presStyleCnt="0"/>
      <dgm:spPr/>
    </dgm:pt>
    <dgm:pt modelId="{9636D699-AE8F-4CC5-BDDC-72ABEC12546E}" type="pres">
      <dgm:prSet presAssocID="{9E5C642B-479B-4B34-84C5-AD43B6AE59E6}" presName="hierChild3" presStyleCnt="0"/>
      <dgm:spPr/>
    </dgm:pt>
  </dgm:ptLst>
  <dgm:cxnLst>
    <dgm:cxn modelId="{532A4E7C-DFFA-4B2B-842A-E3BBDB237885}" type="presOf" srcId="{463C2F6C-F170-49BA-906A-0EBBBB93598B}" destId="{09CD10BA-882C-4F41-BA9C-CCA0CC80591E}" srcOrd="1" destOrd="0" presId="urn:microsoft.com/office/officeart/2005/8/layout/orgChart1"/>
    <dgm:cxn modelId="{1664480E-9413-45C6-9759-2F4BCA82F89B}" type="presOf" srcId="{5272CFE0-BB82-4856-87DA-BEB17B7E6872}" destId="{CB419CCE-1F17-4AE5-872C-38671676F6AB}" srcOrd="0" destOrd="0" presId="urn:microsoft.com/office/officeart/2005/8/layout/orgChart1"/>
    <dgm:cxn modelId="{CFA21710-0353-4706-8DDE-D9BAC59BD71C}" type="presOf" srcId="{9E5C642B-479B-4B34-84C5-AD43B6AE59E6}" destId="{8408D43F-FEB0-4650-ADAC-26E63A8409AA}" srcOrd="1" destOrd="0" presId="urn:microsoft.com/office/officeart/2005/8/layout/orgChart1"/>
    <dgm:cxn modelId="{6FDD9E92-0706-4AA7-9EE0-97F7ABD8BCCC}" type="presOf" srcId="{1DA06204-036E-423A-BFB3-D42BDC2C0F46}" destId="{11A46BF6-B6E8-4A49-A062-5A13E98269DE}" srcOrd="0" destOrd="0" presId="urn:microsoft.com/office/officeart/2005/8/layout/orgChart1"/>
    <dgm:cxn modelId="{C1C13402-0F66-4A0A-A0C9-A41636CDFD23}" type="presOf" srcId="{8772A75B-AF26-4D17-9CD3-A562F5F0F2EA}" destId="{FE80D4D5-8CB2-4099-B6BE-FEDCC0644387}" srcOrd="0" destOrd="0" presId="urn:microsoft.com/office/officeart/2005/8/layout/orgChart1"/>
    <dgm:cxn modelId="{747DE4FA-C7B1-45E0-B993-7E520676ED1A}" type="presOf" srcId="{2C65C331-AF42-49F6-BEA8-032963EA6842}" destId="{AB57869E-7FD0-4FC9-A99A-5319E308675C}" srcOrd="1" destOrd="0" presId="urn:microsoft.com/office/officeart/2005/8/layout/orgChart1"/>
    <dgm:cxn modelId="{A23FF019-F11C-45E9-8592-403590E58689}" srcId="{85A7448B-E567-4635-91E0-267B443A30B8}" destId="{2C65C331-AF42-49F6-BEA8-032963EA6842}" srcOrd="0" destOrd="0" parTransId="{E0D248B1-B618-456E-921C-728D96F934EC}" sibTransId="{AED773D8-CFAB-4F9A-BE61-745C7CBD2934}"/>
    <dgm:cxn modelId="{D39E2F93-EDBD-4572-808D-98974CD791D1}" type="presOf" srcId="{22026EFD-C0CC-4305-8E60-5F6980C5FAA6}" destId="{29D34164-BB33-4BD2-8225-4A396ECD0C02}" srcOrd="0" destOrd="0" presId="urn:microsoft.com/office/officeart/2005/8/layout/orgChart1"/>
    <dgm:cxn modelId="{AB92342E-E2D1-4FB4-8740-07FB383C7AFC}" srcId="{22026EFD-C0CC-4305-8E60-5F6980C5FAA6}" destId="{D00FFBB2-C8E0-41DC-8F30-1B2034F30F4B}" srcOrd="0" destOrd="0" parTransId="{AE108172-F849-4919-B8D7-0CF4F22CFC2C}" sibTransId="{C17391F0-CE0C-48AB-82A3-72BBEEE2D3FC}"/>
    <dgm:cxn modelId="{3F43BBFE-276D-4D00-8288-BE9768AFEC7D}" srcId="{463C2F6C-F170-49BA-906A-0EBBBB93598B}" destId="{22026EFD-C0CC-4305-8E60-5F6980C5FAA6}" srcOrd="0" destOrd="0" parTransId="{9ED2DC47-7086-4A69-B193-1A7253232D5C}" sibTransId="{1C52628E-3410-445C-AD51-9D94F9DE79AF}"/>
    <dgm:cxn modelId="{309C016B-49AC-4F3A-BA36-F3AB0F0EB876}" type="presOf" srcId="{3E491083-318A-41CC-B7D7-756A9C0DB051}" destId="{DC7382A1-6CB0-4AC7-B1D9-9BBAE608E573}" srcOrd="0" destOrd="0" presId="urn:microsoft.com/office/officeart/2005/8/layout/orgChart1"/>
    <dgm:cxn modelId="{429EDFC2-D150-43FC-8D78-348555209809}" srcId="{217DC914-47FC-41EF-AC5A-D39FF319285C}" destId="{85A7448B-E567-4635-91E0-267B443A30B8}" srcOrd="0" destOrd="0" parTransId="{8772A75B-AF26-4D17-9CD3-A562F5F0F2EA}" sibTransId="{0F2F2587-FBDC-4A54-AE0C-77D2C9554846}"/>
    <dgm:cxn modelId="{45255ED7-E50E-4804-88C1-67993C136452}" type="presOf" srcId="{85A7448B-E567-4635-91E0-267B443A30B8}" destId="{982943C2-1397-42A3-9465-FC3FDDDE25FE}" srcOrd="1" destOrd="0" presId="urn:microsoft.com/office/officeart/2005/8/layout/orgChart1"/>
    <dgm:cxn modelId="{668EDBBB-1CDE-484F-96C2-6FEE3D342F80}" type="presOf" srcId="{463C2F6C-F170-49BA-906A-0EBBBB93598B}" destId="{1FDBDBA3-2B4B-4CDE-907E-F753C1EB7F26}" srcOrd="0" destOrd="0" presId="urn:microsoft.com/office/officeart/2005/8/layout/orgChart1"/>
    <dgm:cxn modelId="{139A779F-69A0-41E4-B803-73C2B9E41716}" type="presOf" srcId="{D00FFBB2-C8E0-41DC-8F30-1B2034F30F4B}" destId="{04E7124E-B54D-4FB0-9F41-DBD37AD9088F}" srcOrd="0" destOrd="0" presId="urn:microsoft.com/office/officeart/2005/8/layout/orgChart1"/>
    <dgm:cxn modelId="{E53D6B5A-9010-4CBA-B930-3D9DAB4A4EE9}" type="presOf" srcId="{E0D248B1-B618-456E-921C-728D96F934EC}" destId="{F11CBA86-6935-4B83-A4F3-898D654267D6}" srcOrd="0" destOrd="0" presId="urn:microsoft.com/office/officeart/2005/8/layout/orgChart1"/>
    <dgm:cxn modelId="{947B8BB2-3388-430C-85CF-94F76B96147D}" type="presOf" srcId="{75412936-5867-45BF-A7EB-7323680FB3DE}" destId="{20395A39-A7C8-4E41-B58D-F138FCDD2F49}" srcOrd="1" destOrd="0" presId="urn:microsoft.com/office/officeart/2005/8/layout/orgChart1"/>
    <dgm:cxn modelId="{5B4D4996-7D92-4F23-ABA1-0A25E827A486}" type="presOf" srcId="{AE108172-F849-4919-B8D7-0CF4F22CFC2C}" destId="{DBCFB655-7AB0-4A90-A760-CAA9F4DBAAA5}" srcOrd="0" destOrd="0" presId="urn:microsoft.com/office/officeart/2005/8/layout/orgChart1"/>
    <dgm:cxn modelId="{C98FF426-3BC3-4296-BC3F-EC6DA0875F05}" type="presOf" srcId="{2C65C331-AF42-49F6-BEA8-032963EA6842}" destId="{4EA964D3-4589-4803-A7B3-B8AC85BD8158}" srcOrd="0" destOrd="0" presId="urn:microsoft.com/office/officeart/2005/8/layout/orgChart1"/>
    <dgm:cxn modelId="{59C1FED6-4DE7-40F3-A6A4-9A3B8C921C28}" type="presOf" srcId="{47451574-C049-4B8D-8BCF-7B8EFD69883E}" destId="{70829687-6964-4314-9F3B-10E7A70B74C7}" srcOrd="0" destOrd="0" presId="urn:microsoft.com/office/officeart/2005/8/layout/orgChart1"/>
    <dgm:cxn modelId="{FE2A133C-DA9B-4334-BB6F-C432711F6315}" srcId="{9E5C642B-479B-4B34-84C5-AD43B6AE59E6}" destId="{463C2F6C-F170-49BA-906A-0EBBBB93598B}" srcOrd="2" destOrd="0" parTransId="{3E491083-318A-41CC-B7D7-756A9C0DB051}" sibTransId="{71DE4499-C662-4207-8174-1FDDB16E550B}"/>
    <dgm:cxn modelId="{FEC30932-D85D-4019-9B46-1D6984A63A1A}" type="presOf" srcId="{F08C6D0E-C856-4EC6-9CFA-5F3543F7400E}" destId="{17AEC65D-1798-48DE-B8BC-2EEC3FAA25FD}" srcOrd="0" destOrd="0" presId="urn:microsoft.com/office/officeart/2005/8/layout/orgChart1"/>
    <dgm:cxn modelId="{CA3CC15B-0BA1-4EDC-84BF-1E34662804B9}" srcId="{47451574-C049-4B8D-8BCF-7B8EFD69883E}" destId="{9E5C642B-479B-4B34-84C5-AD43B6AE59E6}" srcOrd="0" destOrd="0" parTransId="{395A6F5F-8393-421F-B4DC-D4943540AF9E}" sibTransId="{45BA25B4-F35D-4D5E-9DEA-E7952BFCAC66}"/>
    <dgm:cxn modelId="{B693C7A5-1D7D-46AD-99E3-BB0031932426}" type="presOf" srcId="{75412936-5867-45BF-A7EB-7323680FB3DE}" destId="{A716AA8D-7B64-42B9-90BC-C92A673F093F}" srcOrd="0" destOrd="0" presId="urn:microsoft.com/office/officeart/2005/8/layout/orgChart1"/>
    <dgm:cxn modelId="{B88447EA-4012-4A2A-9BF4-576C692B1BDE}" type="presOf" srcId="{9E5C642B-479B-4B34-84C5-AD43B6AE59E6}" destId="{FB676BE4-87EB-4BC8-B4A2-2825FF97EE83}" srcOrd="0" destOrd="0" presId="urn:microsoft.com/office/officeart/2005/8/layout/orgChart1"/>
    <dgm:cxn modelId="{8C3483A6-7058-4B09-A854-EF8798BD1A75}" type="presOf" srcId="{17951EFA-621D-40EA-B135-C5F1EC4FC9BD}" destId="{A4D876DD-97FA-4958-8DC9-1EE7CCF66191}" srcOrd="0" destOrd="0" presId="urn:microsoft.com/office/officeart/2005/8/layout/orgChart1"/>
    <dgm:cxn modelId="{AC4AAB4D-7466-4CA1-94EA-9483BAAFDCF6}" type="presOf" srcId="{FB8B12EB-2A14-4BBB-9977-084796CA96A8}" destId="{EC75BCCD-44B0-4712-90BA-2767A7A6EE8F}" srcOrd="0" destOrd="0" presId="urn:microsoft.com/office/officeart/2005/8/layout/orgChart1"/>
    <dgm:cxn modelId="{0354E935-1630-4DB6-8CEA-762F7B027758}" type="presOf" srcId="{217DC914-47FC-41EF-AC5A-D39FF319285C}" destId="{0BDFD619-446C-43D4-9076-526D2F1A2353}" srcOrd="0" destOrd="0" presId="urn:microsoft.com/office/officeart/2005/8/layout/orgChart1"/>
    <dgm:cxn modelId="{D50CD3EB-6406-4B53-B09E-2EDE8D1C99AD}" srcId="{217DC914-47FC-41EF-AC5A-D39FF319285C}" destId="{75412936-5867-45BF-A7EB-7323680FB3DE}" srcOrd="1" destOrd="0" parTransId="{1DA06204-036E-423A-BFB3-D42BDC2C0F46}" sibTransId="{32798124-6581-4E72-BCCE-2AC1966176A8}"/>
    <dgm:cxn modelId="{62CF8B95-51C8-41D0-94D5-48D5B656FC8D}" type="presOf" srcId="{C89F3EC2-DEF3-4A3F-A8EA-989BB2D865D6}" destId="{A900F78C-C862-40D8-AF1E-951DDA56DA11}" srcOrd="0" destOrd="0" presId="urn:microsoft.com/office/officeart/2005/8/layout/orgChart1"/>
    <dgm:cxn modelId="{D8CF7DF5-8D35-4297-BB01-16B4AEA1467E}" type="presOf" srcId="{217DC914-47FC-41EF-AC5A-D39FF319285C}" destId="{2A526FE8-D783-4BDB-9200-D4CB49BB49B8}" srcOrd="1" destOrd="0" presId="urn:microsoft.com/office/officeart/2005/8/layout/orgChart1"/>
    <dgm:cxn modelId="{AEB5A5ED-B9A9-4628-86E4-65EA9384490C}" type="presOf" srcId="{9ED2DC47-7086-4A69-B193-1A7253232D5C}" destId="{DB16AA91-951F-4E7A-9A7D-AC30D229B64D}" srcOrd="0" destOrd="0" presId="urn:microsoft.com/office/officeart/2005/8/layout/orgChart1"/>
    <dgm:cxn modelId="{485BD818-2251-46CA-B5CF-72282ED943FC}" type="presOf" srcId="{C89F3EC2-DEF3-4A3F-A8EA-989BB2D865D6}" destId="{A5ED8274-AF2A-4F03-95E7-3B37A6AA477E}" srcOrd="1" destOrd="0" presId="urn:microsoft.com/office/officeart/2005/8/layout/orgChart1"/>
    <dgm:cxn modelId="{E3AB4446-5E84-468C-A55D-8089197A5501}" type="presOf" srcId="{22026EFD-C0CC-4305-8E60-5F6980C5FAA6}" destId="{3094E347-BA4A-4832-B747-BBE803C1F9A2}" srcOrd="1" destOrd="0" presId="urn:microsoft.com/office/officeart/2005/8/layout/orgChart1"/>
    <dgm:cxn modelId="{0412C7F3-6461-427F-A7F7-C6958FFB7CD0}" type="presOf" srcId="{D00FFBB2-C8E0-41DC-8F30-1B2034F30F4B}" destId="{4076B564-47BA-4B10-A612-3578B3AC20DF}" srcOrd="1" destOrd="0" presId="urn:microsoft.com/office/officeart/2005/8/layout/orgChart1"/>
    <dgm:cxn modelId="{B04F4048-64B5-4ECC-B74B-F789F8FF9565}" type="presOf" srcId="{85A7448B-E567-4635-91E0-267B443A30B8}" destId="{8F73B494-0696-427C-A382-D19F800FE324}" srcOrd="0" destOrd="0" presId="urn:microsoft.com/office/officeart/2005/8/layout/orgChart1"/>
    <dgm:cxn modelId="{DFAB8D3C-220D-4EA4-8A2E-70278B4C8356}" type="presOf" srcId="{5272CFE0-BB82-4856-87DA-BEB17B7E6872}" destId="{3A31F8FF-7317-44A8-A3EE-2802EB847FFA}" srcOrd="1" destOrd="0" presId="urn:microsoft.com/office/officeart/2005/8/layout/orgChart1"/>
    <dgm:cxn modelId="{C1A5FE5F-19B5-4556-9814-FDD3386A9EBE}" srcId="{9E5C642B-479B-4B34-84C5-AD43B6AE59E6}" destId="{5272CFE0-BB82-4856-87DA-BEB17B7E6872}" srcOrd="1" destOrd="0" parTransId="{FB8B12EB-2A14-4BBB-9977-084796CA96A8}" sibTransId="{50BBFC73-59B6-4E24-B7F0-87129BD41F29}"/>
    <dgm:cxn modelId="{B8B424F1-1230-4746-8FAC-5CE0C57FC231}" srcId="{463C2F6C-F170-49BA-906A-0EBBBB93598B}" destId="{C89F3EC2-DEF3-4A3F-A8EA-989BB2D865D6}" srcOrd="1" destOrd="0" parTransId="{F08C6D0E-C856-4EC6-9CFA-5F3543F7400E}" sibTransId="{7F78F35A-3460-49E7-BCB9-85B60DE78931}"/>
    <dgm:cxn modelId="{A598371E-9603-434D-BBD7-3A7C308F8C5C}" srcId="{9E5C642B-479B-4B34-84C5-AD43B6AE59E6}" destId="{217DC914-47FC-41EF-AC5A-D39FF319285C}" srcOrd="0" destOrd="0" parTransId="{17951EFA-621D-40EA-B135-C5F1EC4FC9BD}" sibTransId="{27C8808C-299A-4DEE-B7F8-7B0C77D62C77}"/>
    <dgm:cxn modelId="{E5D2E1A0-AA6A-415D-A3D5-D3A00EF022EC}" type="presParOf" srcId="{70829687-6964-4314-9F3B-10E7A70B74C7}" destId="{154AF5A5-3297-4D4D-8D20-1DB99BE3C052}" srcOrd="0" destOrd="0" presId="urn:microsoft.com/office/officeart/2005/8/layout/orgChart1"/>
    <dgm:cxn modelId="{7F9A0787-7560-423C-97DE-80C6BD5E61B8}" type="presParOf" srcId="{154AF5A5-3297-4D4D-8D20-1DB99BE3C052}" destId="{464B043F-45C9-4ADA-AED2-0D7189410BC4}" srcOrd="0" destOrd="0" presId="urn:microsoft.com/office/officeart/2005/8/layout/orgChart1"/>
    <dgm:cxn modelId="{AC4AFDF3-5780-4027-8096-4C0EBF0058CE}" type="presParOf" srcId="{464B043F-45C9-4ADA-AED2-0D7189410BC4}" destId="{FB676BE4-87EB-4BC8-B4A2-2825FF97EE83}" srcOrd="0" destOrd="0" presId="urn:microsoft.com/office/officeart/2005/8/layout/orgChart1"/>
    <dgm:cxn modelId="{7075BA84-3686-4D09-B07E-B01CE9DC1E75}" type="presParOf" srcId="{464B043F-45C9-4ADA-AED2-0D7189410BC4}" destId="{8408D43F-FEB0-4650-ADAC-26E63A8409AA}" srcOrd="1" destOrd="0" presId="urn:microsoft.com/office/officeart/2005/8/layout/orgChart1"/>
    <dgm:cxn modelId="{E5F6D418-1B4B-4421-9EBB-33565B59D984}" type="presParOf" srcId="{154AF5A5-3297-4D4D-8D20-1DB99BE3C052}" destId="{08AFC1DA-61DD-4EEB-8516-F42F91F04826}" srcOrd="1" destOrd="0" presId="urn:microsoft.com/office/officeart/2005/8/layout/orgChart1"/>
    <dgm:cxn modelId="{7D8779FD-F7DE-4489-B6AA-0CA8EF9E89BC}" type="presParOf" srcId="{08AFC1DA-61DD-4EEB-8516-F42F91F04826}" destId="{A4D876DD-97FA-4958-8DC9-1EE7CCF66191}" srcOrd="0" destOrd="0" presId="urn:microsoft.com/office/officeart/2005/8/layout/orgChart1"/>
    <dgm:cxn modelId="{81F453F0-4286-4C85-8F70-900DE1314A55}" type="presParOf" srcId="{08AFC1DA-61DD-4EEB-8516-F42F91F04826}" destId="{74DEA6F7-3D9D-4935-9796-3B47D1D6E266}" srcOrd="1" destOrd="0" presId="urn:microsoft.com/office/officeart/2005/8/layout/orgChart1"/>
    <dgm:cxn modelId="{FB806572-342B-4614-87B9-F511864F60FD}" type="presParOf" srcId="{74DEA6F7-3D9D-4935-9796-3B47D1D6E266}" destId="{7B860433-5A47-4878-815B-C81AD882C4A9}" srcOrd="0" destOrd="0" presId="urn:microsoft.com/office/officeart/2005/8/layout/orgChart1"/>
    <dgm:cxn modelId="{B4223EBE-AE05-47D9-8AEA-04348792EA67}" type="presParOf" srcId="{7B860433-5A47-4878-815B-C81AD882C4A9}" destId="{0BDFD619-446C-43D4-9076-526D2F1A2353}" srcOrd="0" destOrd="0" presId="urn:microsoft.com/office/officeart/2005/8/layout/orgChart1"/>
    <dgm:cxn modelId="{22DB3A67-0D3D-4EB0-85CD-F8F9CB86DF2C}" type="presParOf" srcId="{7B860433-5A47-4878-815B-C81AD882C4A9}" destId="{2A526FE8-D783-4BDB-9200-D4CB49BB49B8}" srcOrd="1" destOrd="0" presId="urn:microsoft.com/office/officeart/2005/8/layout/orgChart1"/>
    <dgm:cxn modelId="{B5AF0BE3-35BD-40B7-AC82-66CAD05F2B99}" type="presParOf" srcId="{74DEA6F7-3D9D-4935-9796-3B47D1D6E266}" destId="{20ECBD81-74D0-465C-9F87-C4FD715E7617}" srcOrd="1" destOrd="0" presId="urn:microsoft.com/office/officeart/2005/8/layout/orgChart1"/>
    <dgm:cxn modelId="{4B89634D-5D42-49BD-AD93-F7D777129B07}" type="presParOf" srcId="{20ECBD81-74D0-465C-9F87-C4FD715E7617}" destId="{FE80D4D5-8CB2-4099-B6BE-FEDCC0644387}" srcOrd="0" destOrd="0" presId="urn:microsoft.com/office/officeart/2005/8/layout/orgChart1"/>
    <dgm:cxn modelId="{3D833128-FF80-40A6-A9EC-4BB418142DC3}" type="presParOf" srcId="{20ECBD81-74D0-465C-9F87-C4FD715E7617}" destId="{BBA582F7-E8C2-4F44-916B-AA6087F05909}" srcOrd="1" destOrd="0" presId="urn:microsoft.com/office/officeart/2005/8/layout/orgChart1"/>
    <dgm:cxn modelId="{40B62C1D-985C-49D3-8D47-9BACE2F08FF6}" type="presParOf" srcId="{BBA582F7-E8C2-4F44-916B-AA6087F05909}" destId="{088869A8-6CDD-4958-AC0C-757F026874A9}" srcOrd="0" destOrd="0" presId="urn:microsoft.com/office/officeart/2005/8/layout/orgChart1"/>
    <dgm:cxn modelId="{4AF89F14-4290-493B-829C-4338AAE51D46}" type="presParOf" srcId="{088869A8-6CDD-4958-AC0C-757F026874A9}" destId="{8F73B494-0696-427C-A382-D19F800FE324}" srcOrd="0" destOrd="0" presId="urn:microsoft.com/office/officeart/2005/8/layout/orgChart1"/>
    <dgm:cxn modelId="{8F7E6685-CB4D-4185-BBEF-0E37A3A8FBFD}" type="presParOf" srcId="{088869A8-6CDD-4958-AC0C-757F026874A9}" destId="{982943C2-1397-42A3-9465-FC3FDDDE25FE}" srcOrd="1" destOrd="0" presId="urn:microsoft.com/office/officeart/2005/8/layout/orgChart1"/>
    <dgm:cxn modelId="{835B650D-2888-450B-8C95-DE7A4B84FC2F}" type="presParOf" srcId="{BBA582F7-E8C2-4F44-916B-AA6087F05909}" destId="{4FCEE080-384F-498C-ABD0-333A99454F7E}" srcOrd="1" destOrd="0" presId="urn:microsoft.com/office/officeart/2005/8/layout/orgChart1"/>
    <dgm:cxn modelId="{20049414-5100-4878-8D31-5065D9D5B977}" type="presParOf" srcId="{4FCEE080-384F-498C-ABD0-333A99454F7E}" destId="{F11CBA86-6935-4B83-A4F3-898D654267D6}" srcOrd="0" destOrd="0" presId="urn:microsoft.com/office/officeart/2005/8/layout/orgChart1"/>
    <dgm:cxn modelId="{41B983E6-F393-43B7-87B4-24DB65365BAC}" type="presParOf" srcId="{4FCEE080-384F-498C-ABD0-333A99454F7E}" destId="{10FBF67B-BCB5-43EC-B9D8-5DD5F8571A41}" srcOrd="1" destOrd="0" presId="urn:microsoft.com/office/officeart/2005/8/layout/orgChart1"/>
    <dgm:cxn modelId="{A18D4DED-338B-4ED0-A569-1D29D76BF5C6}" type="presParOf" srcId="{10FBF67B-BCB5-43EC-B9D8-5DD5F8571A41}" destId="{8076D073-9BA6-48E7-90E5-B5029DB40891}" srcOrd="0" destOrd="0" presId="urn:microsoft.com/office/officeart/2005/8/layout/orgChart1"/>
    <dgm:cxn modelId="{6DAAD781-17CF-44D4-BD0A-0CE61020DABE}" type="presParOf" srcId="{8076D073-9BA6-48E7-90E5-B5029DB40891}" destId="{4EA964D3-4589-4803-A7B3-B8AC85BD8158}" srcOrd="0" destOrd="0" presId="urn:microsoft.com/office/officeart/2005/8/layout/orgChart1"/>
    <dgm:cxn modelId="{90AD2E42-19A6-4EBC-9694-B01987381877}" type="presParOf" srcId="{8076D073-9BA6-48E7-90E5-B5029DB40891}" destId="{AB57869E-7FD0-4FC9-A99A-5319E308675C}" srcOrd="1" destOrd="0" presId="urn:microsoft.com/office/officeart/2005/8/layout/orgChart1"/>
    <dgm:cxn modelId="{7FB3F7D4-1185-48CD-856A-4045750DE573}" type="presParOf" srcId="{10FBF67B-BCB5-43EC-B9D8-5DD5F8571A41}" destId="{729725F0-3016-42EF-82F1-3DCA7D071111}" srcOrd="1" destOrd="0" presId="urn:microsoft.com/office/officeart/2005/8/layout/orgChart1"/>
    <dgm:cxn modelId="{75F73682-BA6D-43FA-A0E0-237D37524A9B}" type="presParOf" srcId="{10FBF67B-BCB5-43EC-B9D8-5DD5F8571A41}" destId="{F83C93D8-E07F-4CCC-86F8-48EDCCE098D6}" srcOrd="2" destOrd="0" presId="urn:microsoft.com/office/officeart/2005/8/layout/orgChart1"/>
    <dgm:cxn modelId="{96326E0F-A599-463E-967B-346CE5344D6C}" type="presParOf" srcId="{BBA582F7-E8C2-4F44-916B-AA6087F05909}" destId="{A46DA4BB-387D-4D00-9837-EAA3BD551388}" srcOrd="2" destOrd="0" presId="urn:microsoft.com/office/officeart/2005/8/layout/orgChart1"/>
    <dgm:cxn modelId="{4B638C9D-AAF2-4AF5-B889-EC7B04A3E8D1}" type="presParOf" srcId="{20ECBD81-74D0-465C-9F87-C4FD715E7617}" destId="{11A46BF6-B6E8-4A49-A062-5A13E98269DE}" srcOrd="2" destOrd="0" presId="urn:microsoft.com/office/officeart/2005/8/layout/orgChart1"/>
    <dgm:cxn modelId="{59C55DED-88F1-4F72-822D-F4CDEB5AC208}" type="presParOf" srcId="{20ECBD81-74D0-465C-9F87-C4FD715E7617}" destId="{19956730-C463-4DA8-ADEB-89DED617F9E7}" srcOrd="3" destOrd="0" presId="urn:microsoft.com/office/officeart/2005/8/layout/orgChart1"/>
    <dgm:cxn modelId="{C27B5039-C27F-497D-A381-A12478CA4279}" type="presParOf" srcId="{19956730-C463-4DA8-ADEB-89DED617F9E7}" destId="{90601D45-BC8C-4A60-B62F-9353C06F7141}" srcOrd="0" destOrd="0" presId="urn:microsoft.com/office/officeart/2005/8/layout/orgChart1"/>
    <dgm:cxn modelId="{4DF30A49-4B36-4753-9B74-47F1EB12585A}" type="presParOf" srcId="{90601D45-BC8C-4A60-B62F-9353C06F7141}" destId="{A716AA8D-7B64-42B9-90BC-C92A673F093F}" srcOrd="0" destOrd="0" presId="urn:microsoft.com/office/officeart/2005/8/layout/orgChart1"/>
    <dgm:cxn modelId="{34B30102-7C5A-43B9-99F4-B78E803BB231}" type="presParOf" srcId="{90601D45-BC8C-4A60-B62F-9353C06F7141}" destId="{20395A39-A7C8-4E41-B58D-F138FCDD2F49}" srcOrd="1" destOrd="0" presId="urn:microsoft.com/office/officeart/2005/8/layout/orgChart1"/>
    <dgm:cxn modelId="{DFE99357-05F7-471B-AD9C-B4E429AA8535}" type="presParOf" srcId="{19956730-C463-4DA8-ADEB-89DED617F9E7}" destId="{E884D3F5-2248-46B7-97CE-04D86139F3A1}" srcOrd="1" destOrd="0" presId="urn:microsoft.com/office/officeart/2005/8/layout/orgChart1"/>
    <dgm:cxn modelId="{4F19A015-6BF2-4AB7-A65B-E21D9F1A8373}" type="presParOf" srcId="{19956730-C463-4DA8-ADEB-89DED617F9E7}" destId="{77BBA2F9-3948-4E70-A626-FDC4CEE97D2C}" srcOrd="2" destOrd="0" presId="urn:microsoft.com/office/officeart/2005/8/layout/orgChart1"/>
    <dgm:cxn modelId="{B9F0A006-1864-4B55-98BB-2D601F9FBDB6}" type="presParOf" srcId="{74DEA6F7-3D9D-4935-9796-3B47D1D6E266}" destId="{1C9B1F0A-7E9D-4E66-919A-6B3926C18D4A}" srcOrd="2" destOrd="0" presId="urn:microsoft.com/office/officeart/2005/8/layout/orgChart1"/>
    <dgm:cxn modelId="{FED3941F-C9B7-4167-9E60-8F518B2E4370}" type="presParOf" srcId="{08AFC1DA-61DD-4EEB-8516-F42F91F04826}" destId="{EC75BCCD-44B0-4712-90BA-2767A7A6EE8F}" srcOrd="2" destOrd="0" presId="urn:microsoft.com/office/officeart/2005/8/layout/orgChart1"/>
    <dgm:cxn modelId="{6097C300-1863-4BDC-80B3-BA2FF0264775}" type="presParOf" srcId="{08AFC1DA-61DD-4EEB-8516-F42F91F04826}" destId="{0AC905B1-0E84-4FBE-9155-6749880CAB78}" srcOrd="3" destOrd="0" presId="urn:microsoft.com/office/officeart/2005/8/layout/orgChart1"/>
    <dgm:cxn modelId="{ADAAD7BE-99E3-487D-A132-E0F0024ED163}" type="presParOf" srcId="{0AC905B1-0E84-4FBE-9155-6749880CAB78}" destId="{5A41A088-5BD3-458D-B375-A96BBE906FEE}" srcOrd="0" destOrd="0" presId="urn:microsoft.com/office/officeart/2005/8/layout/orgChart1"/>
    <dgm:cxn modelId="{ADB682C4-D492-4B13-A5DC-0E14BEF645D0}" type="presParOf" srcId="{5A41A088-5BD3-458D-B375-A96BBE906FEE}" destId="{CB419CCE-1F17-4AE5-872C-38671676F6AB}" srcOrd="0" destOrd="0" presId="urn:microsoft.com/office/officeart/2005/8/layout/orgChart1"/>
    <dgm:cxn modelId="{32B3B423-4F87-42CA-A8A4-7E5DDB572D25}" type="presParOf" srcId="{5A41A088-5BD3-458D-B375-A96BBE906FEE}" destId="{3A31F8FF-7317-44A8-A3EE-2802EB847FFA}" srcOrd="1" destOrd="0" presId="urn:microsoft.com/office/officeart/2005/8/layout/orgChart1"/>
    <dgm:cxn modelId="{00E75200-D89E-482B-AF83-F1811786198B}" type="presParOf" srcId="{0AC905B1-0E84-4FBE-9155-6749880CAB78}" destId="{4FCBB241-DA82-4741-9168-E9D90E6B5693}" srcOrd="1" destOrd="0" presId="urn:microsoft.com/office/officeart/2005/8/layout/orgChart1"/>
    <dgm:cxn modelId="{7F9FF9B5-14A3-425B-9DA7-AFD87B4C0909}" type="presParOf" srcId="{0AC905B1-0E84-4FBE-9155-6749880CAB78}" destId="{20B80FFD-4697-4CFA-BF68-A553D810D853}" srcOrd="2" destOrd="0" presId="urn:microsoft.com/office/officeart/2005/8/layout/orgChart1"/>
    <dgm:cxn modelId="{9E83D816-1944-4A07-8E79-8A433F843A95}" type="presParOf" srcId="{08AFC1DA-61DD-4EEB-8516-F42F91F04826}" destId="{DC7382A1-6CB0-4AC7-B1D9-9BBAE608E573}" srcOrd="4" destOrd="0" presId="urn:microsoft.com/office/officeart/2005/8/layout/orgChart1"/>
    <dgm:cxn modelId="{1FE8E82D-6B3E-46B9-A313-8C3D9095F4B0}" type="presParOf" srcId="{08AFC1DA-61DD-4EEB-8516-F42F91F04826}" destId="{210DC1D2-C6FE-42AB-A2FC-19EB74F68D91}" srcOrd="5" destOrd="0" presId="urn:microsoft.com/office/officeart/2005/8/layout/orgChart1"/>
    <dgm:cxn modelId="{91E292BA-B65E-4992-8EC2-053B1654329C}" type="presParOf" srcId="{210DC1D2-C6FE-42AB-A2FC-19EB74F68D91}" destId="{CD96B9E8-55AF-41A4-8749-BCDD760D88FB}" srcOrd="0" destOrd="0" presId="urn:microsoft.com/office/officeart/2005/8/layout/orgChart1"/>
    <dgm:cxn modelId="{6DA42F74-92C9-48AC-B2CE-96BBBEE21754}" type="presParOf" srcId="{CD96B9E8-55AF-41A4-8749-BCDD760D88FB}" destId="{1FDBDBA3-2B4B-4CDE-907E-F753C1EB7F26}" srcOrd="0" destOrd="0" presId="urn:microsoft.com/office/officeart/2005/8/layout/orgChart1"/>
    <dgm:cxn modelId="{69328DDC-8AB1-478B-8299-C4E1598A3CE7}" type="presParOf" srcId="{CD96B9E8-55AF-41A4-8749-BCDD760D88FB}" destId="{09CD10BA-882C-4F41-BA9C-CCA0CC80591E}" srcOrd="1" destOrd="0" presId="urn:microsoft.com/office/officeart/2005/8/layout/orgChart1"/>
    <dgm:cxn modelId="{4DBD1B56-2B5A-4F34-A490-70D60E9F5A47}" type="presParOf" srcId="{210DC1D2-C6FE-42AB-A2FC-19EB74F68D91}" destId="{73BDABCD-10B9-4947-966A-D48E9404121F}" srcOrd="1" destOrd="0" presId="urn:microsoft.com/office/officeart/2005/8/layout/orgChart1"/>
    <dgm:cxn modelId="{8AB37794-A335-47D7-B8A6-E4F52EC2B7C0}" type="presParOf" srcId="{73BDABCD-10B9-4947-966A-D48E9404121F}" destId="{DB16AA91-951F-4E7A-9A7D-AC30D229B64D}" srcOrd="0" destOrd="0" presId="urn:microsoft.com/office/officeart/2005/8/layout/orgChart1"/>
    <dgm:cxn modelId="{2BA2C3C8-E88B-4B48-AE11-119016BC2209}" type="presParOf" srcId="{73BDABCD-10B9-4947-966A-D48E9404121F}" destId="{A492ADF3-5922-40F0-B3B7-53A0AA67CEA6}" srcOrd="1" destOrd="0" presId="urn:microsoft.com/office/officeart/2005/8/layout/orgChart1"/>
    <dgm:cxn modelId="{A356D3D5-2FB7-4583-834D-295DB7271A3A}" type="presParOf" srcId="{A492ADF3-5922-40F0-B3B7-53A0AA67CEA6}" destId="{5CE5C2A2-BAC3-4AF9-81E4-B6353F283DA9}" srcOrd="0" destOrd="0" presId="urn:microsoft.com/office/officeart/2005/8/layout/orgChart1"/>
    <dgm:cxn modelId="{25CF47AD-535A-4B11-B4DE-B1029555D425}" type="presParOf" srcId="{5CE5C2A2-BAC3-4AF9-81E4-B6353F283DA9}" destId="{29D34164-BB33-4BD2-8225-4A396ECD0C02}" srcOrd="0" destOrd="0" presId="urn:microsoft.com/office/officeart/2005/8/layout/orgChart1"/>
    <dgm:cxn modelId="{BB31E449-012A-4C17-93C6-6499B46B53D9}" type="presParOf" srcId="{5CE5C2A2-BAC3-4AF9-81E4-B6353F283DA9}" destId="{3094E347-BA4A-4832-B747-BBE803C1F9A2}" srcOrd="1" destOrd="0" presId="urn:microsoft.com/office/officeart/2005/8/layout/orgChart1"/>
    <dgm:cxn modelId="{DC940C66-3218-4A00-9E5A-37FE208FC509}" type="presParOf" srcId="{A492ADF3-5922-40F0-B3B7-53A0AA67CEA6}" destId="{B1DE3E5C-DDBA-472C-8CA5-8E78252EFD86}" srcOrd="1" destOrd="0" presId="urn:microsoft.com/office/officeart/2005/8/layout/orgChart1"/>
    <dgm:cxn modelId="{ADCDF89E-062F-4D81-B162-5DC6F55BE02D}" type="presParOf" srcId="{B1DE3E5C-DDBA-472C-8CA5-8E78252EFD86}" destId="{DBCFB655-7AB0-4A90-A760-CAA9F4DBAAA5}" srcOrd="0" destOrd="0" presId="urn:microsoft.com/office/officeart/2005/8/layout/orgChart1"/>
    <dgm:cxn modelId="{1D7CE288-3BFC-43A5-8A91-2722D0CA2016}" type="presParOf" srcId="{B1DE3E5C-DDBA-472C-8CA5-8E78252EFD86}" destId="{3EB2E086-F116-41F2-8FB0-DF177FE6B59C}" srcOrd="1" destOrd="0" presId="urn:microsoft.com/office/officeart/2005/8/layout/orgChart1"/>
    <dgm:cxn modelId="{59C02E57-49D7-4F6D-A3B3-253AEC4F45A8}" type="presParOf" srcId="{3EB2E086-F116-41F2-8FB0-DF177FE6B59C}" destId="{34927278-9DD3-4506-9E9D-CB830B2D8B13}" srcOrd="0" destOrd="0" presId="urn:microsoft.com/office/officeart/2005/8/layout/orgChart1"/>
    <dgm:cxn modelId="{9C2DA71D-A736-44B0-96FF-5B6D60B76980}" type="presParOf" srcId="{34927278-9DD3-4506-9E9D-CB830B2D8B13}" destId="{04E7124E-B54D-4FB0-9F41-DBD37AD9088F}" srcOrd="0" destOrd="0" presId="urn:microsoft.com/office/officeart/2005/8/layout/orgChart1"/>
    <dgm:cxn modelId="{B128CE71-4A97-46C8-BB09-59BEE12445EC}" type="presParOf" srcId="{34927278-9DD3-4506-9E9D-CB830B2D8B13}" destId="{4076B564-47BA-4B10-A612-3578B3AC20DF}" srcOrd="1" destOrd="0" presId="urn:microsoft.com/office/officeart/2005/8/layout/orgChart1"/>
    <dgm:cxn modelId="{86C0A37F-9ACD-4D69-AE06-5B15EDD30769}" type="presParOf" srcId="{3EB2E086-F116-41F2-8FB0-DF177FE6B59C}" destId="{B447A86D-8BFD-4D81-8214-6812E7518860}" srcOrd="1" destOrd="0" presId="urn:microsoft.com/office/officeart/2005/8/layout/orgChart1"/>
    <dgm:cxn modelId="{D9B09CF8-661D-43A3-87DC-04197F12807D}" type="presParOf" srcId="{3EB2E086-F116-41F2-8FB0-DF177FE6B59C}" destId="{C119D823-6FE4-4DBC-8D29-032E859A51A3}" srcOrd="2" destOrd="0" presId="urn:microsoft.com/office/officeart/2005/8/layout/orgChart1"/>
    <dgm:cxn modelId="{BE8F4B74-D37B-4EA7-A836-377322DC3300}" type="presParOf" srcId="{A492ADF3-5922-40F0-B3B7-53A0AA67CEA6}" destId="{0FE001D2-AA65-49B3-8246-3BA0E788E419}" srcOrd="2" destOrd="0" presId="urn:microsoft.com/office/officeart/2005/8/layout/orgChart1"/>
    <dgm:cxn modelId="{289D7B1D-76E1-45FE-A65B-61B328E27836}" type="presParOf" srcId="{73BDABCD-10B9-4947-966A-D48E9404121F}" destId="{17AEC65D-1798-48DE-B8BC-2EEC3FAA25FD}" srcOrd="2" destOrd="0" presId="urn:microsoft.com/office/officeart/2005/8/layout/orgChart1"/>
    <dgm:cxn modelId="{5C6E374E-7634-4B44-8C92-A7F99B33183F}" type="presParOf" srcId="{73BDABCD-10B9-4947-966A-D48E9404121F}" destId="{3383E90F-23A8-4FD7-9777-7538275C627D}" srcOrd="3" destOrd="0" presId="urn:microsoft.com/office/officeart/2005/8/layout/orgChart1"/>
    <dgm:cxn modelId="{F19735AB-C2CD-418D-AB21-36EE67952FC2}" type="presParOf" srcId="{3383E90F-23A8-4FD7-9777-7538275C627D}" destId="{F03CADE5-3499-476C-9F4A-624FEA908C7E}" srcOrd="0" destOrd="0" presId="urn:microsoft.com/office/officeart/2005/8/layout/orgChart1"/>
    <dgm:cxn modelId="{3D262A77-83F2-4B60-B20A-26DB87CB72FD}" type="presParOf" srcId="{F03CADE5-3499-476C-9F4A-624FEA908C7E}" destId="{A900F78C-C862-40D8-AF1E-951DDA56DA11}" srcOrd="0" destOrd="0" presId="urn:microsoft.com/office/officeart/2005/8/layout/orgChart1"/>
    <dgm:cxn modelId="{BCE12561-5CA1-4BD8-BEC2-A6C83D859D50}" type="presParOf" srcId="{F03CADE5-3499-476C-9F4A-624FEA908C7E}" destId="{A5ED8274-AF2A-4F03-95E7-3B37A6AA477E}" srcOrd="1" destOrd="0" presId="urn:microsoft.com/office/officeart/2005/8/layout/orgChart1"/>
    <dgm:cxn modelId="{5545DC49-7832-457D-831B-784A4D26F3EC}" type="presParOf" srcId="{3383E90F-23A8-4FD7-9777-7538275C627D}" destId="{33DE3A08-AD55-42A8-8820-68E809207DE6}" srcOrd="1" destOrd="0" presId="urn:microsoft.com/office/officeart/2005/8/layout/orgChart1"/>
    <dgm:cxn modelId="{174C2863-9B50-4673-BCBC-5D369A739898}" type="presParOf" srcId="{3383E90F-23A8-4FD7-9777-7538275C627D}" destId="{7DEFBAF6-B1E1-4834-B100-5BDB87B76B1F}" srcOrd="2" destOrd="0" presId="urn:microsoft.com/office/officeart/2005/8/layout/orgChart1"/>
    <dgm:cxn modelId="{D00D5BD3-F179-40C2-9D67-3D47020A5C33}" type="presParOf" srcId="{210DC1D2-C6FE-42AB-A2FC-19EB74F68D91}" destId="{26C1A0C0-78ED-4B7F-AB4F-A6564AB82949}" srcOrd="2" destOrd="0" presId="urn:microsoft.com/office/officeart/2005/8/layout/orgChart1"/>
    <dgm:cxn modelId="{090DE0EE-505D-48C4-B98A-4567D0F20D66}" type="presParOf" srcId="{154AF5A5-3297-4D4D-8D20-1DB99BE3C052}" destId="{9636D699-AE8F-4CC5-BDDC-72ABEC1254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EC65D-1798-48DE-B8BC-2EEC3FAA25FD}">
      <dsp:nvSpPr>
        <dsp:cNvPr id="0" name=""/>
        <dsp:cNvSpPr/>
      </dsp:nvSpPr>
      <dsp:spPr>
        <a:xfrm>
          <a:off x="5743553" y="1855242"/>
          <a:ext cx="927560" cy="321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981"/>
              </a:lnTo>
              <a:lnTo>
                <a:pt x="927560" y="160981"/>
              </a:lnTo>
              <a:lnTo>
                <a:pt x="927560" y="321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CFB655-7AB0-4A90-A760-CAA9F4DBAAA5}">
      <dsp:nvSpPr>
        <dsp:cNvPr id="0" name=""/>
        <dsp:cNvSpPr/>
      </dsp:nvSpPr>
      <dsp:spPr>
        <a:xfrm>
          <a:off x="4202729" y="2943784"/>
          <a:ext cx="229973" cy="7052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5252"/>
              </a:lnTo>
              <a:lnTo>
                <a:pt x="229973" y="70525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6AA91-951F-4E7A-9A7D-AC30D229B64D}">
      <dsp:nvSpPr>
        <dsp:cNvPr id="0" name=""/>
        <dsp:cNvSpPr/>
      </dsp:nvSpPr>
      <dsp:spPr>
        <a:xfrm>
          <a:off x="4815992" y="1855242"/>
          <a:ext cx="927560" cy="321963"/>
        </a:xfrm>
        <a:custGeom>
          <a:avLst/>
          <a:gdLst/>
          <a:ahLst/>
          <a:cxnLst/>
          <a:rect l="0" t="0" r="0" b="0"/>
          <a:pathLst>
            <a:path>
              <a:moveTo>
                <a:pt x="927560" y="0"/>
              </a:moveTo>
              <a:lnTo>
                <a:pt x="927560" y="160981"/>
              </a:lnTo>
              <a:lnTo>
                <a:pt x="0" y="160981"/>
              </a:lnTo>
              <a:lnTo>
                <a:pt x="0" y="321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7382A1-6CB0-4AC7-B1D9-9BBAE608E573}">
      <dsp:nvSpPr>
        <dsp:cNvPr id="0" name=""/>
        <dsp:cNvSpPr/>
      </dsp:nvSpPr>
      <dsp:spPr>
        <a:xfrm>
          <a:off x="3888432" y="766699"/>
          <a:ext cx="1855121" cy="321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981"/>
              </a:lnTo>
              <a:lnTo>
                <a:pt x="1855121" y="160981"/>
              </a:lnTo>
              <a:lnTo>
                <a:pt x="1855121" y="3219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75BCCD-44B0-4712-90BA-2767A7A6EE8F}">
      <dsp:nvSpPr>
        <dsp:cNvPr id="0" name=""/>
        <dsp:cNvSpPr/>
      </dsp:nvSpPr>
      <dsp:spPr>
        <a:xfrm>
          <a:off x="3842711" y="766699"/>
          <a:ext cx="91440" cy="3219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9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A46BF6-B6E8-4A49-A062-5A13E98269DE}">
      <dsp:nvSpPr>
        <dsp:cNvPr id="0" name=""/>
        <dsp:cNvSpPr/>
      </dsp:nvSpPr>
      <dsp:spPr>
        <a:xfrm>
          <a:off x="2033310" y="1855242"/>
          <a:ext cx="927560" cy="321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981"/>
              </a:lnTo>
              <a:lnTo>
                <a:pt x="927560" y="160981"/>
              </a:lnTo>
              <a:lnTo>
                <a:pt x="927560" y="321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CBA86-6935-4B83-A4F3-898D654267D6}">
      <dsp:nvSpPr>
        <dsp:cNvPr id="0" name=""/>
        <dsp:cNvSpPr/>
      </dsp:nvSpPr>
      <dsp:spPr>
        <a:xfrm>
          <a:off x="492485" y="2943784"/>
          <a:ext cx="229973" cy="7052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5252"/>
              </a:lnTo>
              <a:lnTo>
                <a:pt x="229973" y="70525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80D4D5-8CB2-4099-B6BE-FEDCC0644387}">
      <dsp:nvSpPr>
        <dsp:cNvPr id="0" name=""/>
        <dsp:cNvSpPr/>
      </dsp:nvSpPr>
      <dsp:spPr>
        <a:xfrm>
          <a:off x="1105749" y="1855242"/>
          <a:ext cx="927560" cy="321963"/>
        </a:xfrm>
        <a:custGeom>
          <a:avLst/>
          <a:gdLst/>
          <a:ahLst/>
          <a:cxnLst/>
          <a:rect l="0" t="0" r="0" b="0"/>
          <a:pathLst>
            <a:path>
              <a:moveTo>
                <a:pt x="927560" y="0"/>
              </a:moveTo>
              <a:lnTo>
                <a:pt x="927560" y="160981"/>
              </a:lnTo>
              <a:lnTo>
                <a:pt x="0" y="160981"/>
              </a:lnTo>
              <a:lnTo>
                <a:pt x="0" y="321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D876DD-97FA-4958-8DC9-1EE7CCF66191}">
      <dsp:nvSpPr>
        <dsp:cNvPr id="0" name=""/>
        <dsp:cNvSpPr/>
      </dsp:nvSpPr>
      <dsp:spPr>
        <a:xfrm>
          <a:off x="2033310" y="766699"/>
          <a:ext cx="1855121" cy="321963"/>
        </a:xfrm>
        <a:custGeom>
          <a:avLst/>
          <a:gdLst/>
          <a:ahLst/>
          <a:cxnLst/>
          <a:rect l="0" t="0" r="0" b="0"/>
          <a:pathLst>
            <a:path>
              <a:moveTo>
                <a:pt x="1855121" y="0"/>
              </a:moveTo>
              <a:lnTo>
                <a:pt x="1855121" y="160981"/>
              </a:lnTo>
              <a:lnTo>
                <a:pt x="0" y="160981"/>
              </a:lnTo>
              <a:lnTo>
                <a:pt x="0" y="3219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676BE4-87EB-4BC8-B4A2-2825FF97EE83}">
      <dsp:nvSpPr>
        <dsp:cNvPr id="0" name=""/>
        <dsp:cNvSpPr/>
      </dsp:nvSpPr>
      <dsp:spPr>
        <a:xfrm>
          <a:off x="3121852" y="120"/>
          <a:ext cx="1533158" cy="7665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smtClean="0">
              <a:ln/>
              <a:effectLst/>
              <a:latin typeface="Arial" charset="0"/>
            </a:rPr>
            <a:t>Top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3121852" y="120"/>
        <a:ext cx="1533158" cy="766579"/>
      </dsp:txXfrm>
    </dsp:sp>
    <dsp:sp modelId="{0BDFD619-446C-43D4-9076-526D2F1A2353}">
      <dsp:nvSpPr>
        <dsp:cNvPr id="0" name=""/>
        <dsp:cNvSpPr/>
      </dsp:nvSpPr>
      <dsp:spPr>
        <a:xfrm>
          <a:off x="1266730" y="1088663"/>
          <a:ext cx="1533158" cy="76657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dirty="0" smtClean="0">
              <a:ln/>
              <a:effectLst/>
              <a:latin typeface="Arial" charset="0"/>
            </a:rPr>
            <a:t>Dep1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1266730" y="1088663"/>
        <a:ext cx="1533158" cy="766579"/>
      </dsp:txXfrm>
    </dsp:sp>
    <dsp:sp modelId="{8F73B494-0696-427C-A382-D19F800FE324}">
      <dsp:nvSpPr>
        <dsp:cNvPr id="0" name=""/>
        <dsp:cNvSpPr/>
      </dsp:nvSpPr>
      <dsp:spPr>
        <a:xfrm>
          <a:off x="339169" y="2177205"/>
          <a:ext cx="1533158" cy="76657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dirty="0" smtClean="0">
              <a:ln/>
              <a:effectLst/>
              <a:latin typeface="Arial" charset="0"/>
            </a:rPr>
            <a:t>Dep1,1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339169" y="2177205"/>
        <a:ext cx="1533158" cy="766579"/>
      </dsp:txXfrm>
    </dsp:sp>
    <dsp:sp modelId="{4EA964D3-4589-4803-A7B3-B8AC85BD8158}">
      <dsp:nvSpPr>
        <dsp:cNvPr id="0" name=""/>
        <dsp:cNvSpPr/>
      </dsp:nvSpPr>
      <dsp:spPr>
        <a:xfrm>
          <a:off x="722459" y="3265748"/>
          <a:ext cx="1533158" cy="76657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dirty="0" smtClean="0">
              <a:ln/>
              <a:effectLst/>
              <a:latin typeface="Arial" charset="0"/>
            </a:rPr>
            <a:t>Dep1,1,1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722459" y="3265748"/>
        <a:ext cx="1533158" cy="766579"/>
      </dsp:txXfrm>
    </dsp:sp>
    <dsp:sp modelId="{A716AA8D-7B64-42B9-90BC-C92A673F093F}">
      <dsp:nvSpPr>
        <dsp:cNvPr id="0" name=""/>
        <dsp:cNvSpPr/>
      </dsp:nvSpPr>
      <dsp:spPr>
        <a:xfrm>
          <a:off x="2194291" y="2177205"/>
          <a:ext cx="1533158" cy="76657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dirty="0" smtClean="0">
              <a:ln/>
              <a:effectLst/>
              <a:latin typeface="Arial" charset="0"/>
            </a:rPr>
            <a:t>Dep1,2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2194291" y="2177205"/>
        <a:ext cx="1533158" cy="766579"/>
      </dsp:txXfrm>
    </dsp:sp>
    <dsp:sp modelId="{CB419CCE-1F17-4AE5-872C-38671676F6AB}">
      <dsp:nvSpPr>
        <dsp:cNvPr id="0" name=""/>
        <dsp:cNvSpPr/>
      </dsp:nvSpPr>
      <dsp:spPr>
        <a:xfrm>
          <a:off x="3121852" y="1088663"/>
          <a:ext cx="1533158" cy="76657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dirty="0" smtClean="0">
              <a:ln/>
              <a:effectLst/>
              <a:latin typeface="Arial" charset="0"/>
            </a:rPr>
            <a:t>Dep2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3121852" y="1088663"/>
        <a:ext cx="1533158" cy="766579"/>
      </dsp:txXfrm>
    </dsp:sp>
    <dsp:sp modelId="{1FDBDBA3-2B4B-4CDE-907E-F753C1EB7F26}">
      <dsp:nvSpPr>
        <dsp:cNvPr id="0" name=""/>
        <dsp:cNvSpPr/>
      </dsp:nvSpPr>
      <dsp:spPr>
        <a:xfrm>
          <a:off x="4976974" y="1088663"/>
          <a:ext cx="1533158" cy="76657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dirty="0" smtClean="0">
              <a:ln/>
              <a:effectLst/>
              <a:latin typeface="Arial" charset="0"/>
            </a:rPr>
            <a:t>Dep3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4976974" y="1088663"/>
        <a:ext cx="1533158" cy="766579"/>
      </dsp:txXfrm>
    </dsp:sp>
    <dsp:sp modelId="{29D34164-BB33-4BD2-8225-4A396ECD0C02}">
      <dsp:nvSpPr>
        <dsp:cNvPr id="0" name=""/>
        <dsp:cNvSpPr/>
      </dsp:nvSpPr>
      <dsp:spPr>
        <a:xfrm>
          <a:off x="4049413" y="2177205"/>
          <a:ext cx="1533158" cy="76657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dirty="0" smtClean="0">
              <a:ln/>
              <a:effectLst/>
              <a:latin typeface="Arial" charset="0"/>
            </a:rPr>
            <a:t>Dep3,1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4049413" y="2177205"/>
        <a:ext cx="1533158" cy="766579"/>
      </dsp:txXfrm>
    </dsp:sp>
    <dsp:sp modelId="{04E7124E-B54D-4FB0-9F41-DBD37AD9088F}">
      <dsp:nvSpPr>
        <dsp:cNvPr id="0" name=""/>
        <dsp:cNvSpPr/>
      </dsp:nvSpPr>
      <dsp:spPr>
        <a:xfrm>
          <a:off x="4432703" y="3265748"/>
          <a:ext cx="1533158" cy="76657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dirty="0" smtClean="0">
              <a:ln/>
              <a:effectLst/>
              <a:latin typeface="Arial" charset="0"/>
            </a:rPr>
            <a:t>Dep3,1,1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4432703" y="3265748"/>
        <a:ext cx="1533158" cy="766579"/>
      </dsp:txXfrm>
    </dsp:sp>
    <dsp:sp modelId="{A900F78C-C862-40D8-AF1E-951DDA56DA11}">
      <dsp:nvSpPr>
        <dsp:cNvPr id="0" name=""/>
        <dsp:cNvSpPr/>
      </dsp:nvSpPr>
      <dsp:spPr>
        <a:xfrm>
          <a:off x="5904535" y="2177205"/>
          <a:ext cx="1533158" cy="76657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900" b="0" i="0" u="none" strike="noStrike" kern="1200" cap="none" normalizeH="0" baseline="0" dirty="0" smtClean="0">
              <a:ln/>
              <a:effectLst/>
              <a:latin typeface="Arial" charset="0"/>
            </a:rPr>
            <a:t>Dep3,2</a:t>
          </a:r>
          <a:endParaRPr kumimoji="0" lang="en-US" sz="29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5904535" y="2177205"/>
        <a:ext cx="1533158" cy="766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5B05E-AD20-4F7A-B692-0F0BC04184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3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E6BAF-14FF-44AF-B9D2-D8714C9D5C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35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AE4FF-376A-4459-A582-6DBC533DBA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6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17940-8146-45E1-9499-4460AA555F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06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3CCF2-FE38-4948-BA3A-E9BB959109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851FB-BDB5-49FB-91A2-742A142AA3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61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B3CCF2-FE38-4948-BA3A-E9BB959109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22660834"/>
              </p:ext>
            </p:extLst>
          </p:nvPr>
        </p:nvGraphicFramePr>
        <p:xfrm>
          <a:off x="611560" y="1484784"/>
          <a:ext cx="7776864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96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 Chart</a:t>
            </a:r>
            <a:endParaRPr lang="en-US" dirty="0"/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6228184" y="5517232"/>
            <a:ext cx="2667000" cy="84807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91440" bIns="91440"/>
          <a:lstStyle/>
          <a:p>
            <a:r>
              <a:rPr lang="en-US" sz="1000" b="1" dirty="0"/>
              <a:t>TO MODIFY THIS CHART:</a:t>
            </a:r>
          </a:p>
          <a:p>
            <a:r>
              <a:rPr lang="en-US" sz="1000" dirty="0"/>
              <a:t>Click the </a:t>
            </a:r>
            <a:r>
              <a:rPr lang="en-US" sz="1000" dirty="0" smtClean="0"/>
              <a:t>chart </a:t>
            </a:r>
            <a:r>
              <a:rPr lang="en-US" sz="1000" dirty="0"/>
              <a:t>and then use the tools on the </a:t>
            </a:r>
            <a:r>
              <a:rPr lang="en-US" sz="1000" b="1" dirty="0" smtClean="0"/>
              <a:t>SmartArt </a:t>
            </a:r>
            <a:r>
              <a:rPr lang="en-US" sz="1000" dirty="0" smtClean="0"/>
              <a:t>toolbar</a:t>
            </a:r>
            <a:r>
              <a:rPr lang="en-US" sz="1000" dirty="0"/>
              <a:t>.</a:t>
            </a:r>
          </a:p>
          <a:p>
            <a:endParaRPr lang="en-US" sz="1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sic organization chart">
  <a:themeElements>
    <a:clrScheme name="Flow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4617B" mc:Ignorable=""/>
      </a:dk2>
      <a:lt2>
        <a:srgbClr xmlns:mc="http://schemas.openxmlformats.org/markup-compatibility/2006" xmlns:a14="http://schemas.microsoft.com/office/drawing/2010/main" val="DBF5F9" mc:Ignorable=""/>
      </a:lt2>
      <a:accent1>
        <a:srgbClr xmlns:mc="http://schemas.openxmlformats.org/markup-compatibility/2006" xmlns:a14="http://schemas.microsoft.com/office/drawing/2010/main" val="0F6FC6" mc:Ignorable=""/>
      </a:accent1>
      <a:accent2>
        <a:srgbClr xmlns:mc="http://schemas.openxmlformats.org/markup-compatibility/2006" xmlns:a14="http://schemas.microsoft.com/office/drawing/2010/main" val="009DD9" mc:Ignorable=""/>
      </a:accent2>
      <a:accent3>
        <a:srgbClr xmlns:mc="http://schemas.openxmlformats.org/markup-compatibility/2006" xmlns:a14="http://schemas.microsoft.com/office/drawing/2010/main" val="0BD0D9" mc:Ignorable=""/>
      </a:accent3>
      <a:accent4>
        <a:srgbClr xmlns:mc="http://schemas.openxmlformats.org/markup-compatibility/2006" xmlns:a14="http://schemas.microsoft.com/office/drawing/2010/main" val="10CF9B" mc:Ignorable=""/>
      </a:accent4>
      <a:accent5>
        <a:srgbClr xmlns:mc="http://schemas.openxmlformats.org/markup-compatibility/2006" xmlns:a14="http://schemas.microsoft.com/office/drawing/2010/main" val="7CCA62" mc:Ignorable=""/>
      </a:accent5>
      <a:accent6>
        <a:srgbClr xmlns:mc="http://schemas.openxmlformats.org/markup-compatibility/2006" xmlns:a14="http://schemas.microsoft.com/office/drawing/2010/main" val="A5C249" mc:Ignorable=""/>
      </a:accent6>
      <a:hlink>
        <a:srgbClr xmlns:mc="http://schemas.openxmlformats.org/markup-compatibility/2006" xmlns:a14="http://schemas.microsoft.com/office/drawing/2010/main" val="F49100" mc:Ignorable=""/>
      </a:hlink>
      <a:folHlink>
        <a:srgbClr xmlns:mc="http://schemas.openxmlformats.org/markup-compatibility/2006" xmlns:a14="http://schemas.microsoft.com/office/drawing/2010/main" val="85DFD0" mc:Ignorable="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BBE0E3" mc:Ignorable=""/>
        </a:accent1>
        <a:accent2>
          <a:srgbClr xmlns:mc="http://schemas.openxmlformats.org/markup-compatibility/2006" xmlns:a14="http://schemas.microsoft.com/office/drawing/2010/main" val="33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DAEDEF" mc:Ignorable=""/>
        </a:accent5>
        <a:accent6>
          <a:srgbClr xmlns:mc="http://schemas.openxmlformats.org/markup-compatibility/2006" xmlns:a14="http://schemas.microsoft.com/office/drawing/2010/main" val="2D2D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99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BDF53" mc:Ignorable=""/>
        </a:accent1>
        <a:accent2>
          <a:srgbClr xmlns:mc="http://schemas.openxmlformats.org/markup-compatibility/2006" xmlns:a14="http://schemas.microsoft.com/office/drawing/2010/main" val="FF9966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DECB3" mc:Ignorable=""/>
        </a:accent5>
        <a:accent6>
          <a:srgbClr xmlns:mc="http://schemas.openxmlformats.org/markup-compatibility/2006" xmlns:a14="http://schemas.microsoft.com/office/drawing/2010/main" val="E78A5C" mc:Ignorable=""/>
        </a:accent6>
        <a:hlink>
          <a:srgbClr xmlns:mc="http://schemas.openxmlformats.org/markup-compatibility/2006" xmlns:a14="http://schemas.microsoft.com/office/drawing/2010/main" val="CC3300" mc:Ignorable=""/>
        </a:hlink>
        <a:folHlink>
          <a:srgbClr xmlns:mc="http://schemas.openxmlformats.org/markup-compatibility/2006" xmlns:a14="http://schemas.microsoft.com/office/drawing/2010/main" val="9966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99CC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E2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3333CC" mc:Ignorable=""/>
        </a:hlink>
        <a:folHlink>
          <a:srgbClr xmlns:mc="http://schemas.openxmlformats.org/markup-compatibility/2006" xmlns:a14="http://schemas.microsoft.com/office/drawing/2010/main" val="AF67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DEF6F1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FFFFF" mc:Ignorable=""/>
        </a:accent1>
        <a:accent2>
          <a:srgbClr xmlns:mc="http://schemas.openxmlformats.org/markup-compatibility/2006" xmlns:a14="http://schemas.microsoft.com/office/drawing/2010/main" val="8DC6FF" mc:Ignorable=""/>
        </a:accent2>
        <a:accent3>
          <a:srgbClr xmlns:mc="http://schemas.openxmlformats.org/markup-compatibility/2006" xmlns:a14="http://schemas.microsoft.com/office/drawing/2010/main" val="ECFAF7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F" mc:Ignorable=""/>
        </a:accent5>
        <a:accent6>
          <a:srgbClr xmlns:mc="http://schemas.openxmlformats.org/markup-compatibility/2006" xmlns:a14="http://schemas.microsoft.com/office/drawing/2010/main" val="7FB3E7" mc:Ignorable=""/>
        </a:accent6>
        <a:hlink>
          <a:srgbClr xmlns:mc="http://schemas.openxmlformats.org/markup-compatibility/2006" xmlns:a14="http://schemas.microsoft.com/office/drawing/2010/main" val="0066CC" mc:Ignorable=""/>
        </a:hlink>
        <a:folHlink>
          <a:srgbClr xmlns:mc="http://schemas.openxmlformats.org/markup-compatibility/2006" xmlns:a14="http://schemas.microsoft.com/office/drawing/2010/main" val="00A8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D9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777777" mc:Ignorable=""/>
        </a:lt2>
        <a:accent1>
          <a:srgbClr xmlns:mc="http://schemas.openxmlformats.org/markup-compatibility/2006" xmlns:a14="http://schemas.microsoft.com/office/drawing/2010/main" val="FFFFF7" mc:Ignorable=""/>
        </a:accent1>
        <a:accent2>
          <a:srgbClr xmlns:mc="http://schemas.openxmlformats.org/markup-compatibility/2006" xmlns:a14="http://schemas.microsoft.com/office/drawing/2010/main" val="33CCCC" mc:Ignorable=""/>
        </a:accent2>
        <a:accent3>
          <a:srgbClr xmlns:mc="http://schemas.openxmlformats.org/markup-compatibility/2006" xmlns:a14="http://schemas.microsoft.com/office/drawing/2010/main" val="FFFFE9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A" mc:Ignorable=""/>
        </a:accent5>
        <a:accent6>
          <a:srgbClr xmlns:mc="http://schemas.openxmlformats.org/markup-compatibility/2006" xmlns:a14="http://schemas.microsoft.com/office/drawing/2010/main" val="2DB9B9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xmlns:mc="http://schemas.openxmlformats.org/markup-compatibility/2006" xmlns:a14="http://schemas.microsoft.com/office/drawing/2010/main" val="005A58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FFFF99" mc:Ignorable=""/>
        </a:lt2>
        <a:accent1>
          <a:srgbClr xmlns:mc="http://schemas.openxmlformats.org/markup-compatibility/2006" xmlns:a14="http://schemas.microsoft.com/office/drawing/2010/main" val="006462" mc:Ignorable=""/>
        </a:accent1>
        <a:accent2>
          <a:srgbClr xmlns:mc="http://schemas.openxmlformats.org/markup-compatibility/2006" xmlns:a14="http://schemas.microsoft.com/office/drawing/2010/main" val="6D6FC7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B7" mc:Ignorable=""/>
        </a:accent5>
        <a:accent6>
          <a:srgbClr xmlns:mc="http://schemas.openxmlformats.org/markup-compatibility/2006" xmlns:a14="http://schemas.microsoft.com/office/drawing/2010/main" val="6264B4" mc:Ignorable=""/>
        </a:accent6>
        <a:hlink>
          <a:srgbClr xmlns:mc="http://schemas.openxmlformats.org/markup-compatibility/2006" xmlns:a14="http://schemas.microsoft.com/office/drawing/2010/main" val="00FFFF" mc:Ignorable=""/>
        </a:hlink>
        <a:folHlink>
          <a:srgbClr xmlns:mc="http://schemas.openxmlformats.org/markup-compatibility/2006" xmlns:a14="http://schemas.microsoft.com/office/drawing/2010/main" val="00FF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xmlns:mc="http://schemas.openxmlformats.org/markup-compatibility/2006" xmlns:a14="http://schemas.microsoft.com/office/drawing/2010/main" val="5C1F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DFD293" mc:Ignorable=""/>
        </a:lt2>
        <a:accent1>
          <a:srgbClr xmlns:mc="http://schemas.openxmlformats.org/markup-compatibility/2006" xmlns:a14="http://schemas.microsoft.com/office/drawing/2010/main" val="CC3300" mc:Ignorable=""/>
        </a:accent1>
        <a:accent2>
          <a:srgbClr xmlns:mc="http://schemas.openxmlformats.org/markup-compatibility/2006" xmlns:a14="http://schemas.microsoft.com/office/drawing/2010/main" val="BE796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2ADAA" mc:Ignorable=""/>
        </a:accent5>
        <a:accent6>
          <a:srgbClr xmlns:mc="http://schemas.openxmlformats.org/markup-compatibility/2006" xmlns:a14="http://schemas.microsoft.com/office/drawing/2010/main" val="AC6D56" mc:Ignorable=""/>
        </a:accent6>
        <a:hlink>
          <a:srgbClr xmlns:mc="http://schemas.openxmlformats.org/markup-compatibility/2006" xmlns:a14="http://schemas.microsoft.com/office/drawing/2010/main" val="FFFF99" mc:Ignorable=""/>
        </a:hlink>
        <a:folHlink>
          <a:srgbClr xmlns:mc="http://schemas.openxmlformats.org/markup-compatibility/2006" xmlns:a14="http://schemas.microsoft.com/office/drawing/2010/main" val="D3A21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xmlns:mc="http://schemas.openxmlformats.org/markup-compatibility/2006" xmlns:a14="http://schemas.microsoft.com/office/drawing/2010/main" val="003366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FFFF" mc:Ignorable=""/>
        </a:lt2>
        <a:accent1>
          <a:srgbClr xmlns:mc="http://schemas.openxmlformats.org/markup-compatibility/2006" xmlns:a14="http://schemas.microsoft.com/office/drawing/2010/main" val="3366CC" mc:Ignorable=""/>
        </a:accent1>
        <a:accent2>
          <a:srgbClr xmlns:mc="http://schemas.openxmlformats.org/markup-compatibility/2006" xmlns:a14="http://schemas.microsoft.com/office/drawing/2010/main" val="00B000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DB8E2" mc:Ignorable=""/>
        </a:accent5>
        <a:accent6>
          <a:srgbClr xmlns:mc="http://schemas.openxmlformats.org/markup-compatibility/2006" xmlns:a14="http://schemas.microsoft.com/office/drawing/2010/main" val="009F00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FE701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xmlns:mc="http://schemas.openxmlformats.org/markup-compatibility/2006" xmlns:a14="http://schemas.microsoft.com/office/drawing/2010/main" val="336699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E3EBF1" mc:Ignorable=""/>
        </a:lt2>
        <a:accent1>
          <a:srgbClr xmlns:mc="http://schemas.openxmlformats.org/markup-compatibility/2006" xmlns:a14="http://schemas.microsoft.com/office/drawing/2010/main" val="003399" mc:Ignorable=""/>
        </a:accent1>
        <a:accent2>
          <a:srgbClr xmlns:mc="http://schemas.openxmlformats.org/markup-compatibility/2006" xmlns:a14="http://schemas.microsoft.com/office/drawing/2010/main" val="468A4B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ADCA" mc:Ignorable=""/>
        </a:accent5>
        <a:accent6>
          <a:srgbClr xmlns:mc="http://schemas.openxmlformats.org/markup-compatibility/2006" xmlns:a14="http://schemas.microsoft.com/office/drawing/2010/main" val="3F7D43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0E5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xmlns:mc="http://schemas.openxmlformats.org/markup-compatibility/2006" xmlns:a14="http://schemas.microsoft.com/office/drawing/2010/main" val="777777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86B5D" mc:Ignorable=""/>
        </a:dk2>
        <a:lt2>
          <a:srgbClr xmlns:mc="http://schemas.openxmlformats.org/markup-compatibility/2006" xmlns:a14="http://schemas.microsoft.com/office/drawing/2010/main" val="D1D1CB" mc:Ignorable=""/>
        </a:lt2>
        <a:accent1>
          <a:srgbClr xmlns:mc="http://schemas.openxmlformats.org/markup-compatibility/2006" xmlns:a14="http://schemas.microsoft.com/office/drawing/2010/main" val="909082" mc:Ignorable=""/>
        </a:accent1>
        <a:accent2>
          <a:srgbClr xmlns:mc="http://schemas.openxmlformats.org/markup-compatibility/2006" xmlns:a14="http://schemas.microsoft.com/office/drawing/2010/main" val="809EA8" mc:Ignorable=""/>
        </a:accent2>
        <a:accent3>
          <a:srgbClr xmlns:mc="http://schemas.openxmlformats.org/markup-compatibility/2006" xmlns:a14="http://schemas.microsoft.com/office/drawing/2010/main" val="B9BAB6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6C6C1" mc:Ignorable=""/>
        </a:accent5>
        <a:accent6>
          <a:srgbClr xmlns:mc="http://schemas.openxmlformats.org/markup-compatibility/2006" xmlns:a14="http://schemas.microsoft.com/office/drawing/2010/main" val="738F98" mc:Ignorable=""/>
        </a:accent6>
        <a:hlink>
          <a:srgbClr xmlns:mc="http://schemas.openxmlformats.org/markup-compatibility/2006" xmlns:a14="http://schemas.microsoft.com/office/drawing/2010/main" val="FFCC66" mc:Ignorable=""/>
        </a:hlink>
        <a:folHlink>
          <a:srgbClr xmlns:mc="http://schemas.openxmlformats.org/markup-compatibility/2006" xmlns:a14="http://schemas.microsoft.com/office/drawing/2010/main" val="E9DCB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xmlns:mc="http://schemas.openxmlformats.org/markup-compatibility/2006" xmlns:a14="http://schemas.microsoft.com/office/drawing/2010/main" val="3E3E5C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6699" mc:Ignorable=""/>
        </a:dk2>
        <a:lt2>
          <a:srgbClr xmlns:mc="http://schemas.openxmlformats.org/markup-compatibility/2006" xmlns:a14="http://schemas.microsoft.com/office/drawing/2010/main" val="FFFFFF" mc:Ignorable=""/>
        </a:lt2>
        <a:accent1>
          <a:srgbClr xmlns:mc="http://schemas.openxmlformats.org/markup-compatibility/2006" xmlns:a14="http://schemas.microsoft.com/office/drawing/2010/main" val="60597B" mc:Ignorable=""/>
        </a:accent1>
        <a:accent2>
          <a:srgbClr xmlns:mc="http://schemas.openxmlformats.org/markup-compatibility/2006" xmlns:a14="http://schemas.microsoft.com/office/drawing/2010/main" val="6666FF" mc:Ignorable=""/>
        </a:accent2>
        <a:accent3>
          <a:srgbClr xmlns:mc="http://schemas.openxmlformats.org/markup-compatibility/2006" xmlns:a14="http://schemas.microsoft.com/office/drawing/2010/main" val="B8B8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6B5BF" mc:Ignorable=""/>
        </a:accent5>
        <a:accent6>
          <a:srgbClr xmlns:mc="http://schemas.openxmlformats.org/markup-compatibility/2006" xmlns:a14="http://schemas.microsoft.com/office/drawing/2010/main" val="5C5CE7" mc:Ignorable=""/>
        </a:accent6>
        <a:hlink>
          <a:srgbClr xmlns:mc="http://schemas.openxmlformats.org/markup-compatibility/2006" xmlns:a14="http://schemas.microsoft.com/office/drawing/2010/main" val="99CCFF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xmlns:mc="http://schemas.openxmlformats.org/markup-compatibility/2006" xmlns:a14="http://schemas.microsoft.com/office/drawing/2010/main" val="2D2015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523E26" mc:Ignorable=""/>
        </a:dk2>
        <a:lt2>
          <a:srgbClr xmlns:mc="http://schemas.openxmlformats.org/markup-compatibility/2006" xmlns:a14="http://schemas.microsoft.com/office/drawing/2010/main" val="DFC08D" mc:Ignorable=""/>
        </a:lt2>
        <a:accent1>
          <a:srgbClr xmlns:mc="http://schemas.openxmlformats.org/markup-compatibility/2006" xmlns:a14="http://schemas.microsoft.com/office/drawing/2010/main" val="8C7B70" mc:Ignorable=""/>
        </a:accent1>
        <a:accent2>
          <a:srgbClr xmlns:mc="http://schemas.openxmlformats.org/markup-compatibility/2006" xmlns:a14="http://schemas.microsoft.com/office/drawing/2010/main" val="8F5F2F" mc:Ignorable=""/>
        </a:accent2>
        <a:accent3>
          <a:srgbClr xmlns:mc="http://schemas.openxmlformats.org/markup-compatibility/2006" xmlns:a14="http://schemas.microsoft.com/office/drawing/2010/main" val="B3AFAC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5BFBB" mc:Ignorable=""/>
        </a:accent5>
        <a:accent6>
          <a:srgbClr xmlns:mc="http://schemas.openxmlformats.org/markup-compatibility/2006" xmlns:a14="http://schemas.microsoft.com/office/drawing/2010/main" val="81552A" mc:Ignorable=""/>
        </a:accent6>
        <a:hlink>
          <a:srgbClr xmlns:mc="http://schemas.openxmlformats.org/markup-compatibility/2006" xmlns:a14="http://schemas.microsoft.com/office/drawing/2010/main" val="CCB400" mc:Ignorable=""/>
        </a:hlink>
        <a:folHlink>
          <a:srgbClr xmlns:mc="http://schemas.openxmlformats.org/markup-compatibility/2006" xmlns:a14="http://schemas.microsoft.com/office/drawing/2010/main" val="8C9EA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Basic organization chart</Template>
  <TotalTime>11</TotalTime>
  <Words>30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Basic organization chart</vt:lpstr>
      <vt:lpstr>Organization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 Chart Title</dc:title>
  <dc:creator>kpe</dc:creator>
  <dc:description>Sample organization chart. Saved using office 2010 beta.</dc:description>
  <cp:lastModifiedBy>kpe</cp:lastModifiedBy>
  <cp:revision>3</cp:revision>
  <dcterms:created xsi:type="dcterms:W3CDTF">2009-11-30T13:55:51Z</dcterms:created>
  <dcterms:modified xsi:type="dcterms:W3CDTF">2009-12-01T11:06:31Z</dcterms:modified>
  <cp:category>signage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TC062561801033</vt:lpwstr>
  </property>
</Properties>
</file>